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7"/>
  </p:notesMasterIdLst>
  <p:sldIdLst>
    <p:sldId id="256" r:id="rId3"/>
    <p:sldId id="295" r:id="rId4"/>
    <p:sldId id="265" r:id="rId5"/>
    <p:sldId id="304" r:id="rId6"/>
    <p:sldId id="264" r:id="rId7"/>
    <p:sldId id="342" r:id="rId8"/>
    <p:sldId id="326" r:id="rId9"/>
    <p:sldId id="327" r:id="rId10"/>
    <p:sldId id="328" r:id="rId11"/>
    <p:sldId id="329" r:id="rId12"/>
    <p:sldId id="330" r:id="rId13"/>
    <p:sldId id="331" r:id="rId14"/>
    <p:sldId id="337" r:id="rId15"/>
    <p:sldId id="332" r:id="rId16"/>
    <p:sldId id="333" r:id="rId17"/>
    <p:sldId id="271" r:id="rId18"/>
    <p:sldId id="266" r:id="rId19"/>
    <p:sldId id="267" r:id="rId20"/>
    <p:sldId id="268" r:id="rId21"/>
    <p:sldId id="318" r:id="rId22"/>
    <p:sldId id="335" r:id="rId23"/>
    <p:sldId id="336" r:id="rId24"/>
    <p:sldId id="305" r:id="rId25"/>
    <p:sldId id="34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50021"/>
    <a:srgbClr val="906E30"/>
    <a:srgbClr val="7E602A"/>
    <a:srgbClr val="33CC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023" autoAdjust="0"/>
    <p:restoredTop sz="94671" autoAdjust="0"/>
  </p:normalViewPr>
  <p:slideViewPr>
    <p:cSldViewPr>
      <p:cViewPr varScale="1">
        <p:scale>
          <a:sx n="63" d="100"/>
          <a:sy n="63" d="100"/>
        </p:scale>
        <p:origin x="18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08C22-8167-40EE-B514-C68825EDF3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5F6E4A-475F-40F9-9B06-218F04DEB8B9}">
      <dgm:prSet phldrT="[Texto]"/>
      <dgm:spPr>
        <a:solidFill>
          <a:srgbClr val="906E30"/>
        </a:solidFill>
      </dgm:spPr>
      <dgm:t>
        <a:bodyPr/>
        <a:lstStyle/>
        <a:p>
          <a:r>
            <a:rPr lang="pt-BR" dirty="0"/>
            <a:t>Divulgação da Logística Reversa</a:t>
          </a:r>
        </a:p>
      </dgm:t>
    </dgm:pt>
    <dgm:pt modelId="{1FBAE753-ADC1-487E-8B32-56805DCEDC22}" type="parTrans" cxnId="{6670086F-4B1C-4F4C-B657-4C2460E2C8FD}">
      <dgm:prSet/>
      <dgm:spPr/>
      <dgm:t>
        <a:bodyPr/>
        <a:lstStyle/>
        <a:p>
          <a:endParaRPr lang="pt-BR"/>
        </a:p>
      </dgm:t>
    </dgm:pt>
    <dgm:pt modelId="{BA3598A6-F398-40D2-B553-D40C27BCD9D1}" type="sibTrans" cxnId="{6670086F-4B1C-4F4C-B657-4C2460E2C8FD}">
      <dgm:prSet/>
      <dgm:spPr/>
      <dgm:t>
        <a:bodyPr/>
        <a:lstStyle/>
        <a:p>
          <a:endParaRPr lang="pt-BR"/>
        </a:p>
      </dgm:t>
    </dgm:pt>
    <dgm:pt modelId="{CA6FC554-6309-4660-93DB-D658308507B4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A50021"/>
              </a:solidFill>
            </a:rPr>
            <a:t>Site CLRB e News </a:t>
          </a:r>
          <a:r>
            <a:rPr lang="pt-BR" sz="1800" b="1" dirty="0" err="1">
              <a:solidFill>
                <a:srgbClr val="A50021"/>
              </a:solidFill>
            </a:rPr>
            <a:t>Letters</a:t>
          </a:r>
          <a:endParaRPr lang="pt-BR" sz="1800" b="1" dirty="0">
            <a:solidFill>
              <a:srgbClr val="A50021"/>
            </a:solidFill>
          </a:endParaRPr>
        </a:p>
      </dgm:t>
    </dgm:pt>
    <dgm:pt modelId="{F063E50F-5F02-4201-B677-6EABFBED7BA4}" type="parTrans" cxnId="{D8BBAC2E-085F-4959-914E-E23E21521C7B}">
      <dgm:prSet/>
      <dgm:spPr/>
      <dgm:t>
        <a:bodyPr/>
        <a:lstStyle/>
        <a:p>
          <a:endParaRPr lang="pt-BR"/>
        </a:p>
      </dgm:t>
    </dgm:pt>
    <dgm:pt modelId="{360B6E65-68C1-42F4-B625-314B7D048B93}" type="sibTrans" cxnId="{D8BBAC2E-085F-4959-914E-E23E21521C7B}">
      <dgm:prSet/>
      <dgm:spPr/>
      <dgm:t>
        <a:bodyPr/>
        <a:lstStyle/>
        <a:p>
          <a:endParaRPr lang="pt-BR"/>
        </a:p>
      </dgm:t>
    </dgm:pt>
    <dgm:pt modelId="{240CC9BA-D1D9-48C3-8F41-DB4E2F4821DF}">
      <dgm:prSet phldrT="[Texto]"/>
      <dgm:spPr>
        <a:solidFill>
          <a:srgbClr val="906E30"/>
        </a:solidFill>
      </dgm:spPr>
      <dgm:t>
        <a:bodyPr/>
        <a:lstStyle/>
        <a:p>
          <a:r>
            <a:rPr lang="pt-BR" dirty="0"/>
            <a:t>Capacitação profissional </a:t>
          </a:r>
        </a:p>
      </dgm:t>
    </dgm:pt>
    <dgm:pt modelId="{EEE2AAE0-03F7-4C5E-892F-68A297097E1F}" type="parTrans" cxnId="{85FCB7AD-8324-408C-863E-D1830C6AEF68}">
      <dgm:prSet/>
      <dgm:spPr/>
      <dgm:t>
        <a:bodyPr/>
        <a:lstStyle/>
        <a:p>
          <a:endParaRPr lang="pt-BR"/>
        </a:p>
      </dgm:t>
    </dgm:pt>
    <dgm:pt modelId="{281921FA-9F0A-4B34-9803-372BB7B6632D}" type="sibTrans" cxnId="{85FCB7AD-8324-408C-863E-D1830C6AEF68}">
      <dgm:prSet/>
      <dgm:spPr/>
      <dgm:t>
        <a:bodyPr/>
        <a:lstStyle/>
        <a:p>
          <a:endParaRPr lang="pt-BR"/>
        </a:p>
      </dgm:t>
    </dgm:pt>
    <dgm:pt modelId="{9F35A3D0-274A-4E2F-AD81-033A9E199B13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Cursos especializados </a:t>
          </a:r>
        </a:p>
      </dgm:t>
    </dgm:pt>
    <dgm:pt modelId="{70E35534-C71C-47EF-A488-1DC9ED407867}" type="parTrans" cxnId="{C01FD3A9-B3BA-4126-BE22-7B1AC516F5FE}">
      <dgm:prSet/>
      <dgm:spPr/>
      <dgm:t>
        <a:bodyPr/>
        <a:lstStyle/>
        <a:p>
          <a:endParaRPr lang="pt-BR"/>
        </a:p>
      </dgm:t>
    </dgm:pt>
    <dgm:pt modelId="{A5D410D5-CDAB-481F-BE6F-EC13E06D954F}" type="sibTrans" cxnId="{C01FD3A9-B3BA-4126-BE22-7B1AC516F5FE}">
      <dgm:prSet/>
      <dgm:spPr/>
      <dgm:t>
        <a:bodyPr/>
        <a:lstStyle/>
        <a:p>
          <a:endParaRPr lang="pt-BR"/>
        </a:p>
      </dgm:t>
    </dgm:pt>
    <dgm:pt modelId="{AD8D87DA-40CB-4DFF-B261-4CBB0FBD69D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Presencial – </a:t>
          </a:r>
          <a:r>
            <a:rPr lang="pt-BR" sz="1800" b="1" dirty="0" err="1">
              <a:solidFill>
                <a:srgbClr val="C00000"/>
              </a:solidFill>
            </a:rPr>
            <a:t>On</a:t>
          </a:r>
          <a:r>
            <a:rPr lang="pt-BR" sz="1800" b="1" dirty="0">
              <a:solidFill>
                <a:srgbClr val="C00000"/>
              </a:solidFill>
            </a:rPr>
            <a:t> </a:t>
          </a:r>
          <a:r>
            <a:rPr lang="pt-BR" sz="1800" b="1" dirty="0" err="1">
              <a:solidFill>
                <a:srgbClr val="C00000"/>
              </a:solidFill>
            </a:rPr>
            <a:t>Line</a:t>
          </a:r>
          <a:r>
            <a:rPr lang="pt-BR" sz="1800" b="1" dirty="0">
              <a:solidFill>
                <a:srgbClr val="C00000"/>
              </a:solidFill>
            </a:rPr>
            <a:t> – in </a:t>
          </a:r>
          <a:r>
            <a:rPr lang="pt-BR" sz="1800" b="1" dirty="0" err="1">
              <a:solidFill>
                <a:srgbClr val="C00000"/>
              </a:solidFill>
            </a:rPr>
            <a:t>Company</a:t>
          </a:r>
          <a:r>
            <a:rPr lang="pt-BR" sz="1800" b="1" dirty="0">
              <a:solidFill>
                <a:srgbClr val="C00000"/>
              </a:solidFill>
            </a:rPr>
            <a:t> </a:t>
          </a:r>
        </a:p>
      </dgm:t>
    </dgm:pt>
    <dgm:pt modelId="{1B9E411A-9651-4CA4-8570-55AF8C75777F}" type="parTrans" cxnId="{38A270DA-EF49-4BCC-9375-A6B7B037F4A9}">
      <dgm:prSet/>
      <dgm:spPr/>
      <dgm:t>
        <a:bodyPr/>
        <a:lstStyle/>
        <a:p>
          <a:endParaRPr lang="pt-BR"/>
        </a:p>
      </dgm:t>
    </dgm:pt>
    <dgm:pt modelId="{2AE9C53C-965E-4D3E-BB30-541A54414DA7}" type="sibTrans" cxnId="{38A270DA-EF49-4BCC-9375-A6B7B037F4A9}">
      <dgm:prSet/>
      <dgm:spPr/>
      <dgm:t>
        <a:bodyPr/>
        <a:lstStyle/>
        <a:p>
          <a:endParaRPr lang="pt-BR"/>
        </a:p>
      </dgm:t>
    </dgm:pt>
    <dgm:pt modelId="{C3DB67C1-FC6A-4A17-AB3A-9096B97D0E68}">
      <dgm:prSet phldrT="[Texto]"/>
      <dgm:spPr>
        <a:solidFill>
          <a:srgbClr val="906E30"/>
        </a:solidFill>
      </dgm:spPr>
      <dgm:t>
        <a:bodyPr/>
        <a:lstStyle/>
        <a:p>
          <a:r>
            <a:rPr lang="pt-BR" dirty="0"/>
            <a:t>Consultoria especializada</a:t>
          </a:r>
        </a:p>
      </dgm:t>
    </dgm:pt>
    <dgm:pt modelId="{276BCBFF-6D0F-45B2-8C65-EB14898D2C09}" type="parTrans" cxnId="{14CB6172-6F77-4D5A-A7F2-93059A1D732E}">
      <dgm:prSet/>
      <dgm:spPr/>
      <dgm:t>
        <a:bodyPr/>
        <a:lstStyle/>
        <a:p>
          <a:endParaRPr lang="pt-BR"/>
        </a:p>
      </dgm:t>
    </dgm:pt>
    <dgm:pt modelId="{7DEECFC1-121B-4911-9365-8FE8C59A7F74}" type="sibTrans" cxnId="{14CB6172-6F77-4D5A-A7F2-93059A1D732E}">
      <dgm:prSet/>
      <dgm:spPr/>
      <dgm:t>
        <a:bodyPr/>
        <a:lstStyle/>
        <a:p>
          <a:endParaRPr lang="pt-BR"/>
        </a:p>
      </dgm:t>
    </dgm:pt>
    <dgm:pt modelId="{833FBC76-53E3-4E06-9698-FC6548CAA9E6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Diagnósticos </a:t>
          </a:r>
        </a:p>
      </dgm:t>
    </dgm:pt>
    <dgm:pt modelId="{B9305675-F5E5-4E18-B0AF-2A50503B7464}" type="parTrans" cxnId="{28E54EE3-2BF5-410C-BC92-474B36A7A424}">
      <dgm:prSet/>
      <dgm:spPr/>
      <dgm:t>
        <a:bodyPr/>
        <a:lstStyle/>
        <a:p>
          <a:endParaRPr lang="pt-BR"/>
        </a:p>
      </dgm:t>
    </dgm:pt>
    <dgm:pt modelId="{9A52255D-7F85-40D1-9961-6890319CE4B8}" type="sibTrans" cxnId="{28E54EE3-2BF5-410C-BC92-474B36A7A424}">
      <dgm:prSet/>
      <dgm:spPr/>
      <dgm:t>
        <a:bodyPr/>
        <a:lstStyle/>
        <a:p>
          <a:endParaRPr lang="pt-BR"/>
        </a:p>
      </dgm:t>
    </dgm:pt>
    <dgm:pt modelId="{D5FD41BC-90EB-4045-A96C-83E30C7590C8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Projetos de melhorias e de implantação</a:t>
          </a:r>
        </a:p>
      </dgm:t>
    </dgm:pt>
    <dgm:pt modelId="{23948E22-A1A0-420E-9082-DF8296FA6066}" type="parTrans" cxnId="{7BC37C3A-022B-4630-A4A2-A30B430815B5}">
      <dgm:prSet/>
      <dgm:spPr/>
      <dgm:t>
        <a:bodyPr/>
        <a:lstStyle/>
        <a:p>
          <a:endParaRPr lang="pt-BR"/>
        </a:p>
      </dgm:t>
    </dgm:pt>
    <dgm:pt modelId="{A5B8ADA6-06A4-4250-A767-9EA3286CD6E1}" type="sibTrans" cxnId="{7BC37C3A-022B-4630-A4A2-A30B430815B5}">
      <dgm:prSet/>
      <dgm:spPr/>
      <dgm:t>
        <a:bodyPr/>
        <a:lstStyle/>
        <a:p>
          <a:endParaRPr lang="pt-BR"/>
        </a:p>
      </dgm:t>
    </dgm:pt>
    <dgm:pt modelId="{EB133E1E-5D6A-40F2-BF83-281E3ED307FE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800" b="1" dirty="0">
            <a:solidFill>
              <a:srgbClr val="C00000"/>
            </a:solidFill>
          </a:endParaRPr>
        </a:p>
      </dgm:t>
    </dgm:pt>
    <dgm:pt modelId="{3CC863A1-C930-4D2E-A687-06CBD6F3CDA7}" type="parTrans" cxnId="{0CE98A7B-B146-4EA6-8A45-86DD7881CE86}">
      <dgm:prSet/>
      <dgm:spPr/>
      <dgm:t>
        <a:bodyPr/>
        <a:lstStyle/>
        <a:p>
          <a:endParaRPr lang="pt-BR"/>
        </a:p>
      </dgm:t>
    </dgm:pt>
    <dgm:pt modelId="{CD2BC03A-6B5C-40B5-A222-D86E83228D92}" type="sibTrans" cxnId="{0CE98A7B-B146-4EA6-8A45-86DD7881CE86}">
      <dgm:prSet/>
      <dgm:spPr/>
      <dgm:t>
        <a:bodyPr/>
        <a:lstStyle/>
        <a:p>
          <a:endParaRPr lang="pt-BR"/>
        </a:p>
      </dgm:t>
    </dgm:pt>
    <dgm:pt modelId="{8405BF83-D814-44CA-9223-2E3995CBE708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Coaching empresarial</a:t>
          </a:r>
        </a:p>
      </dgm:t>
    </dgm:pt>
    <dgm:pt modelId="{EB74B237-B8CA-4E5F-8465-3206BCF5B791}" type="parTrans" cxnId="{AA118C98-9CC0-4359-B9BA-96CA058F3DEA}">
      <dgm:prSet/>
      <dgm:spPr/>
      <dgm:t>
        <a:bodyPr/>
        <a:lstStyle/>
        <a:p>
          <a:endParaRPr lang="pt-BR"/>
        </a:p>
      </dgm:t>
    </dgm:pt>
    <dgm:pt modelId="{633477F8-3334-44A2-A8C4-D89D7CE9878E}" type="sibTrans" cxnId="{AA118C98-9CC0-4359-B9BA-96CA058F3DEA}">
      <dgm:prSet/>
      <dgm:spPr/>
      <dgm:t>
        <a:bodyPr/>
        <a:lstStyle/>
        <a:p>
          <a:endParaRPr lang="pt-BR"/>
        </a:p>
      </dgm:t>
    </dgm:pt>
    <dgm:pt modelId="{C64FB3BD-6146-4A2E-9D03-F925891B59D4}">
      <dgm:prSet/>
      <dgm:spPr>
        <a:solidFill>
          <a:srgbClr val="906E30"/>
        </a:solidFill>
      </dgm:spPr>
      <dgm:t>
        <a:bodyPr/>
        <a:lstStyle/>
        <a:p>
          <a:r>
            <a:rPr lang="pt-BR" dirty="0"/>
            <a:t>Plano de Logística reversa</a:t>
          </a:r>
        </a:p>
      </dgm:t>
    </dgm:pt>
    <dgm:pt modelId="{41D18B4F-5892-4059-9B6C-88D49EE29A11}" type="parTrans" cxnId="{CDDF9FFC-ACA3-4159-91AE-AA678F619E51}">
      <dgm:prSet/>
      <dgm:spPr/>
      <dgm:t>
        <a:bodyPr/>
        <a:lstStyle/>
        <a:p>
          <a:endParaRPr lang="pt-BR"/>
        </a:p>
      </dgm:t>
    </dgm:pt>
    <dgm:pt modelId="{CE74F95C-F212-474C-9F47-3EA0D757BCA7}" type="sibTrans" cxnId="{CDDF9FFC-ACA3-4159-91AE-AA678F619E51}">
      <dgm:prSet/>
      <dgm:spPr/>
      <dgm:t>
        <a:bodyPr/>
        <a:lstStyle/>
        <a:p>
          <a:endParaRPr lang="pt-BR"/>
        </a:p>
      </dgm:t>
    </dgm:pt>
    <dgm:pt modelId="{11C7C828-787C-4803-BB05-3ED49B37030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/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Assessoria para Entidades Associativas para Termo de Compromisso </a:t>
          </a:r>
        </a:p>
      </dgm:t>
    </dgm:pt>
    <dgm:pt modelId="{1DB76B71-0AA0-4E46-A3D7-C5E37CCB182D}" type="parTrans" cxnId="{CBD67576-F039-463F-A1C1-BCAE1364E59E}">
      <dgm:prSet/>
      <dgm:spPr/>
      <dgm:t>
        <a:bodyPr/>
        <a:lstStyle/>
        <a:p>
          <a:endParaRPr lang="pt-BR"/>
        </a:p>
      </dgm:t>
    </dgm:pt>
    <dgm:pt modelId="{10AAEB58-D59B-4AF6-AF1B-805C37E4B1E9}" type="sibTrans" cxnId="{CBD67576-F039-463F-A1C1-BCAE1364E59E}">
      <dgm:prSet/>
      <dgm:spPr/>
      <dgm:t>
        <a:bodyPr/>
        <a:lstStyle/>
        <a:p>
          <a:endParaRPr lang="pt-BR"/>
        </a:p>
      </dgm:t>
    </dgm:pt>
    <dgm:pt modelId="{B0D30999-93B1-4390-AF3F-7ADA824952B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/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Inclusão de Empresa em Termo de Compromisso </a:t>
          </a:r>
        </a:p>
      </dgm:t>
    </dgm:pt>
    <dgm:pt modelId="{31D76E02-25F4-4C5B-AEDD-5B01AFBE25AA}" type="parTrans" cxnId="{136138F5-D0B2-45FF-B015-B7F0591918EA}">
      <dgm:prSet/>
      <dgm:spPr/>
      <dgm:t>
        <a:bodyPr/>
        <a:lstStyle/>
        <a:p>
          <a:endParaRPr lang="pt-BR"/>
        </a:p>
      </dgm:t>
    </dgm:pt>
    <dgm:pt modelId="{ED520405-A746-46FF-9FCF-A1409E15BF0F}" type="sibTrans" cxnId="{136138F5-D0B2-45FF-B015-B7F0591918EA}">
      <dgm:prSet/>
      <dgm:spPr/>
      <dgm:t>
        <a:bodyPr/>
        <a:lstStyle/>
        <a:p>
          <a:endParaRPr lang="pt-BR"/>
        </a:p>
      </dgm:t>
    </dgm:pt>
    <dgm:pt modelId="{4705FD6C-A1E9-4045-80E1-53CB392B95E1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A50021"/>
              </a:solidFill>
            </a:rPr>
            <a:t>Fóruns Nacionais e Internacionais</a:t>
          </a:r>
        </a:p>
      </dgm:t>
    </dgm:pt>
    <dgm:pt modelId="{27FBDE2E-F861-43A4-8CAF-4A0A9299F401}" type="parTrans" cxnId="{ED5D9277-2AC2-44D8-A3E6-5B55508BB751}">
      <dgm:prSet/>
      <dgm:spPr/>
      <dgm:t>
        <a:bodyPr/>
        <a:lstStyle/>
        <a:p>
          <a:endParaRPr lang="pt-BR"/>
        </a:p>
      </dgm:t>
    </dgm:pt>
    <dgm:pt modelId="{F4D98A75-0545-4272-A82E-08888D2E4CED}" type="sibTrans" cxnId="{ED5D9277-2AC2-44D8-A3E6-5B55508BB751}">
      <dgm:prSet/>
      <dgm:spPr/>
      <dgm:t>
        <a:bodyPr/>
        <a:lstStyle/>
        <a:p>
          <a:endParaRPr lang="pt-BR"/>
        </a:p>
      </dgm:t>
    </dgm:pt>
    <dgm:pt modelId="{BF6F0B92-249D-4CDB-A1C7-F54CF2FB6DE6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800" b="1" dirty="0">
            <a:solidFill>
              <a:srgbClr val="C00000"/>
            </a:solidFill>
          </a:endParaRPr>
        </a:p>
      </dgm:t>
    </dgm:pt>
    <dgm:pt modelId="{4A61113E-E17F-4515-8A65-10921F4E64A2}" type="parTrans" cxnId="{4B083FF0-9855-4490-9ABC-16C434C660F8}">
      <dgm:prSet/>
      <dgm:spPr/>
      <dgm:t>
        <a:bodyPr/>
        <a:lstStyle/>
        <a:p>
          <a:endParaRPr lang="pt-BR"/>
        </a:p>
      </dgm:t>
    </dgm:pt>
    <dgm:pt modelId="{6B6CEDFB-E244-4D70-B360-0769CF254139}" type="sibTrans" cxnId="{4B083FF0-9855-4490-9ABC-16C434C660F8}">
      <dgm:prSet/>
      <dgm:spPr/>
      <dgm:t>
        <a:bodyPr/>
        <a:lstStyle/>
        <a:p>
          <a:endParaRPr lang="pt-BR"/>
        </a:p>
      </dgm:t>
    </dgm:pt>
    <dgm:pt modelId="{AFD91FD7-AC18-46F1-AA26-3FE3F3BF70A2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A50021"/>
              </a:solidFill>
            </a:rPr>
            <a:t>Workshops</a:t>
          </a:r>
        </a:p>
      </dgm:t>
    </dgm:pt>
    <dgm:pt modelId="{A38832A4-7666-433F-93CF-9544FFA2822B}" type="parTrans" cxnId="{8509B31A-098A-4C81-9DEC-35E866153893}">
      <dgm:prSet/>
      <dgm:spPr/>
      <dgm:t>
        <a:bodyPr/>
        <a:lstStyle/>
        <a:p>
          <a:endParaRPr lang="pt-BR"/>
        </a:p>
      </dgm:t>
    </dgm:pt>
    <dgm:pt modelId="{72BBA3EB-BF78-471A-8744-FCE8703B2470}" type="sibTrans" cxnId="{8509B31A-098A-4C81-9DEC-35E866153893}">
      <dgm:prSet/>
      <dgm:spPr/>
      <dgm:t>
        <a:bodyPr/>
        <a:lstStyle/>
        <a:p>
          <a:endParaRPr lang="pt-BR"/>
        </a:p>
      </dgm:t>
    </dgm:pt>
    <dgm:pt modelId="{26731262-407C-4BF1-A0A6-D095E655B467}" type="pres">
      <dgm:prSet presAssocID="{05F08C22-8167-40EE-B514-C68825EDF310}" presName="Name0" presStyleCnt="0">
        <dgm:presLayoutVars>
          <dgm:dir/>
          <dgm:animLvl val="lvl"/>
          <dgm:resizeHandles val="exact"/>
        </dgm:presLayoutVars>
      </dgm:prSet>
      <dgm:spPr/>
    </dgm:pt>
    <dgm:pt modelId="{00921E10-3E00-4749-BCCD-5D1459ED6B2B}" type="pres">
      <dgm:prSet presAssocID="{4A5F6E4A-475F-40F9-9B06-218F04DEB8B9}" presName="linNode" presStyleCnt="0"/>
      <dgm:spPr/>
    </dgm:pt>
    <dgm:pt modelId="{010D6469-5B55-4EDB-B9C6-395613E8E245}" type="pres">
      <dgm:prSet presAssocID="{4A5F6E4A-475F-40F9-9B06-218F04DEB8B9}" presName="parentText" presStyleLbl="node1" presStyleIdx="0" presStyleCnt="4" custLinFactY="11396" custLinFactNeighborX="650" custLinFactNeighborY="100000">
        <dgm:presLayoutVars>
          <dgm:chMax val="1"/>
          <dgm:bulletEnabled val="1"/>
        </dgm:presLayoutVars>
      </dgm:prSet>
      <dgm:spPr/>
    </dgm:pt>
    <dgm:pt modelId="{E42963EB-8351-4A56-A259-E2904BA2AA00}" type="pres">
      <dgm:prSet presAssocID="{4A5F6E4A-475F-40F9-9B06-218F04DEB8B9}" presName="descendantText" presStyleLbl="alignAccFollowNode1" presStyleIdx="0" presStyleCnt="4" custScaleY="112529" custLinFactY="40760" custLinFactNeighborX="2646" custLinFactNeighborY="100000">
        <dgm:presLayoutVars>
          <dgm:bulletEnabled val="1"/>
        </dgm:presLayoutVars>
      </dgm:prSet>
      <dgm:spPr/>
    </dgm:pt>
    <dgm:pt modelId="{CE35AAD1-2191-4902-A9E5-E925B8777F53}" type="pres">
      <dgm:prSet presAssocID="{BA3598A6-F398-40D2-B553-D40C27BCD9D1}" presName="sp" presStyleCnt="0"/>
      <dgm:spPr/>
    </dgm:pt>
    <dgm:pt modelId="{229DAA1F-52DF-4E0F-828E-E38ABBC0D77E}" type="pres">
      <dgm:prSet presAssocID="{240CC9BA-D1D9-48C3-8F41-DB4E2F4821DF}" presName="linNode" presStyleCnt="0"/>
      <dgm:spPr/>
    </dgm:pt>
    <dgm:pt modelId="{06F98215-4423-40A5-9370-13B791028F40}" type="pres">
      <dgm:prSet presAssocID="{240CC9BA-D1D9-48C3-8F41-DB4E2F4821DF}" presName="parentText" presStyleLbl="node1" presStyleIdx="1" presStyleCnt="4" custLinFactY="11800" custLinFactNeighborX="650" custLinFactNeighborY="100000">
        <dgm:presLayoutVars>
          <dgm:chMax val="1"/>
          <dgm:bulletEnabled val="1"/>
        </dgm:presLayoutVars>
      </dgm:prSet>
      <dgm:spPr/>
    </dgm:pt>
    <dgm:pt modelId="{9D469400-CC73-4606-A2D4-827476EE6C4C}" type="pres">
      <dgm:prSet presAssocID="{240CC9BA-D1D9-48C3-8F41-DB4E2F4821DF}" presName="descendantText" presStyleLbl="alignAccFollowNode1" presStyleIdx="1" presStyleCnt="4" custScaleY="112529" custLinFactY="41265" custLinFactNeighborX="3462" custLinFactNeighborY="100000">
        <dgm:presLayoutVars>
          <dgm:bulletEnabled val="1"/>
        </dgm:presLayoutVars>
      </dgm:prSet>
      <dgm:spPr/>
    </dgm:pt>
    <dgm:pt modelId="{D3135922-7FD5-43DD-9A54-C0F70CCE194F}" type="pres">
      <dgm:prSet presAssocID="{281921FA-9F0A-4B34-9803-372BB7B6632D}" presName="sp" presStyleCnt="0"/>
      <dgm:spPr/>
    </dgm:pt>
    <dgm:pt modelId="{36A6CA0E-7333-4B63-846C-262A86F76801}" type="pres">
      <dgm:prSet presAssocID="{C3DB67C1-FC6A-4A17-AB3A-9096B97D0E68}" presName="linNode" presStyleCnt="0"/>
      <dgm:spPr/>
    </dgm:pt>
    <dgm:pt modelId="{D8BFFB8E-12F6-4337-87B6-07064C8091E2}" type="pres">
      <dgm:prSet presAssocID="{C3DB67C1-FC6A-4A17-AB3A-9096B97D0E68}" presName="parentText" presStyleLbl="node1" presStyleIdx="2" presStyleCnt="4" custLinFactY="-100000" custLinFactNeighborX="-669" custLinFactNeighborY="-104008">
        <dgm:presLayoutVars>
          <dgm:chMax val="1"/>
          <dgm:bulletEnabled val="1"/>
        </dgm:presLayoutVars>
      </dgm:prSet>
      <dgm:spPr/>
    </dgm:pt>
    <dgm:pt modelId="{635B3B86-3F9D-4202-B50B-444268168F4F}" type="pres">
      <dgm:prSet presAssocID="{C3DB67C1-FC6A-4A17-AB3A-9096B97D0E68}" presName="descendantText" presStyleLbl="alignAccFollowNode1" presStyleIdx="2" presStyleCnt="4" custScaleY="112529" custLinFactY="-100000" custLinFactNeighborX="-386" custLinFactNeighborY="-153495">
        <dgm:presLayoutVars>
          <dgm:bulletEnabled val="1"/>
        </dgm:presLayoutVars>
      </dgm:prSet>
      <dgm:spPr/>
    </dgm:pt>
    <dgm:pt modelId="{4404FAA4-4B7B-497F-8EC7-81165053C19B}" type="pres">
      <dgm:prSet presAssocID="{7DEECFC1-121B-4911-9365-8FE8C59A7F74}" presName="sp" presStyleCnt="0"/>
      <dgm:spPr/>
    </dgm:pt>
    <dgm:pt modelId="{51162CAE-0935-4E3B-B7DA-F170E09DDBC9}" type="pres">
      <dgm:prSet presAssocID="{C64FB3BD-6146-4A2E-9D03-F925891B59D4}" presName="linNode" presStyleCnt="0"/>
      <dgm:spPr/>
    </dgm:pt>
    <dgm:pt modelId="{B9E2C0FF-6994-49E7-ACB8-B874826B0481}" type="pres">
      <dgm:prSet presAssocID="{C64FB3BD-6146-4A2E-9D03-F925891B59D4}" presName="parentText" presStyleLbl="node1" presStyleIdx="3" presStyleCnt="4" custLinFactNeighborY="611">
        <dgm:presLayoutVars>
          <dgm:chMax val="1"/>
          <dgm:bulletEnabled val="1"/>
        </dgm:presLayoutVars>
      </dgm:prSet>
      <dgm:spPr/>
    </dgm:pt>
    <dgm:pt modelId="{DCEE9F0E-19C2-454F-B296-A9A18EBF485F}" type="pres">
      <dgm:prSet presAssocID="{C64FB3BD-6146-4A2E-9D03-F925891B59D4}" presName="descendantText" presStyleLbl="alignAccFollowNode1" presStyleIdx="3" presStyleCnt="4" custScaleY="125520">
        <dgm:presLayoutVars>
          <dgm:bulletEnabled val="1"/>
        </dgm:presLayoutVars>
      </dgm:prSet>
      <dgm:spPr/>
    </dgm:pt>
  </dgm:ptLst>
  <dgm:cxnLst>
    <dgm:cxn modelId="{8509B31A-098A-4C81-9DEC-35E866153893}" srcId="{4A5F6E4A-475F-40F9-9B06-218F04DEB8B9}" destId="{AFD91FD7-AC18-46F1-AA26-3FE3F3BF70A2}" srcOrd="2" destOrd="0" parTransId="{A38832A4-7666-433F-93CF-9544FFA2822B}" sibTransId="{72BBA3EB-BF78-471A-8744-FCE8703B2470}"/>
    <dgm:cxn modelId="{D8BBAC2E-085F-4959-914E-E23E21521C7B}" srcId="{4A5F6E4A-475F-40F9-9B06-218F04DEB8B9}" destId="{CA6FC554-6309-4660-93DB-D658308507B4}" srcOrd="1" destOrd="0" parTransId="{F063E50F-5F02-4201-B677-6EABFBED7BA4}" sibTransId="{360B6E65-68C1-42F4-B625-314B7D048B93}"/>
    <dgm:cxn modelId="{320B0937-F793-434F-A6B9-B4F1806B2606}" type="presOf" srcId="{AD8D87DA-40CB-4DFF-B261-4CBB0FBD69D9}" destId="{9D469400-CC73-4606-A2D4-827476EE6C4C}" srcOrd="0" destOrd="1" presId="urn:microsoft.com/office/officeart/2005/8/layout/vList5"/>
    <dgm:cxn modelId="{7BC37C3A-022B-4630-A4A2-A30B430815B5}" srcId="{C3DB67C1-FC6A-4A17-AB3A-9096B97D0E68}" destId="{D5FD41BC-90EB-4045-A96C-83E30C7590C8}" srcOrd="2" destOrd="0" parTransId="{23948E22-A1A0-420E-9082-DF8296FA6066}" sibTransId="{A5B8ADA6-06A4-4250-A767-9EA3286CD6E1}"/>
    <dgm:cxn modelId="{D6A0F548-9DD4-4AE1-9AE4-0F1C0DF6022E}" type="presOf" srcId="{B0D30999-93B1-4390-AF3F-7ADA824952BD}" destId="{DCEE9F0E-19C2-454F-B296-A9A18EBF485F}" srcOrd="0" destOrd="1" presId="urn:microsoft.com/office/officeart/2005/8/layout/vList5"/>
    <dgm:cxn modelId="{14803149-B3F0-41AE-85D4-A62EDD93AF2C}" type="presOf" srcId="{9F35A3D0-274A-4E2F-AD81-033A9E199B13}" destId="{9D469400-CC73-4606-A2D4-827476EE6C4C}" srcOrd="0" destOrd="0" presId="urn:microsoft.com/office/officeart/2005/8/layout/vList5"/>
    <dgm:cxn modelId="{6670086F-4B1C-4F4C-B657-4C2460E2C8FD}" srcId="{05F08C22-8167-40EE-B514-C68825EDF310}" destId="{4A5F6E4A-475F-40F9-9B06-218F04DEB8B9}" srcOrd="0" destOrd="0" parTransId="{1FBAE753-ADC1-487E-8B32-56805DCEDC22}" sibTransId="{BA3598A6-F398-40D2-B553-D40C27BCD9D1}"/>
    <dgm:cxn modelId="{14CB6172-6F77-4D5A-A7F2-93059A1D732E}" srcId="{05F08C22-8167-40EE-B514-C68825EDF310}" destId="{C3DB67C1-FC6A-4A17-AB3A-9096B97D0E68}" srcOrd="2" destOrd="0" parTransId="{276BCBFF-6D0F-45B2-8C65-EB14898D2C09}" sibTransId="{7DEECFC1-121B-4911-9365-8FE8C59A7F74}"/>
    <dgm:cxn modelId="{E19EC455-A7AD-4453-8CB2-798E7A4E3B85}" type="presOf" srcId="{4705FD6C-A1E9-4045-80E1-53CB392B95E1}" destId="{E42963EB-8351-4A56-A259-E2904BA2AA00}" srcOrd="0" destOrd="0" presId="urn:microsoft.com/office/officeart/2005/8/layout/vList5"/>
    <dgm:cxn modelId="{CBD67576-F039-463F-A1C1-BCAE1364E59E}" srcId="{C64FB3BD-6146-4A2E-9D03-F925891B59D4}" destId="{11C7C828-787C-4803-BB05-3ED49B370303}" srcOrd="0" destOrd="0" parTransId="{1DB76B71-0AA0-4E46-A3D7-C5E37CCB182D}" sibTransId="{10AAEB58-D59B-4AF6-AF1B-805C37E4B1E9}"/>
    <dgm:cxn modelId="{ED5D9277-2AC2-44D8-A3E6-5B55508BB751}" srcId="{4A5F6E4A-475F-40F9-9B06-218F04DEB8B9}" destId="{4705FD6C-A1E9-4045-80E1-53CB392B95E1}" srcOrd="0" destOrd="0" parTransId="{27FBDE2E-F861-43A4-8CAF-4A0A9299F401}" sibTransId="{F4D98A75-0545-4272-A82E-08888D2E4CED}"/>
    <dgm:cxn modelId="{0CE98A7B-B146-4EA6-8A45-86DD7881CE86}" srcId="{C3DB67C1-FC6A-4A17-AB3A-9096B97D0E68}" destId="{EB133E1E-5D6A-40F2-BF83-281E3ED307FE}" srcOrd="4" destOrd="0" parTransId="{3CC863A1-C930-4D2E-A687-06CBD6F3CDA7}" sibTransId="{CD2BC03A-6B5C-40B5-A222-D86E83228D92}"/>
    <dgm:cxn modelId="{37D2018A-28C5-45B4-9366-11104765EF18}" type="presOf" srcId="{240CC9BA-D1D9-48C3-8F41-DB4E2F4821DF}" destId="{06F98215-4423-40A5-9370-13B791028F40}" srcOrd="0" destOrd="0" presId="urn:microsoft.com/office/officeart/2005/8/layout/vList5"/>
    <dgm:cxn modelId="{ABDA598D-0066-45B8-AAE8-58212609795B}" type="presOf" srcId="{CA6FC554-6309-4660-93DB-D658308507B4}" destId="{E42963EB-8351-4A56-A259-E2904BA2AA00}" srcOrd="0" destOrd="1" presId="urn:microsoft.com/office/officeart/2005/8/layout/vList5"/>
    <dgm:cxn modelId="{086B5790-7393-4E9E-97E6-D0F473DCE93F}" type="presOf" srcId="{C64FB3BD-6146-4A2E-9D03-F925891B59D4}" destId="{B9E2C0FF-6994-49E7-ACB8-B874826B0481}" srcOrd="0" destOrd="0" presId="urn:microsoft.com/office/officeart/2005/8/layout/vList5"/>
    <dgm:cxn modelId="{7BF84F96-9D0D-4D2A-A6EC-50E4612DC63C}" type="presOf" srcId="{11C7C828-787C-4803-BB05-3ED49B370303}" destId="{DCEE9F0E-19C2-454F-B296-A9A18EBF485F}" srcOrd="0" destOrd="0" presId="urn:microsoft.com/office/officeart/2005/8/layout/vList5"/>
    <dgm:cxn modelId="{AA118C98-9CC0-4359-B9BA-96CA058F3DEA}" srcId="{C3DB67C1-FC6A-4A17-AB3A-9096B97D0E68}" destId="{8405BF83-D814-44CA-9223-2E3995CBE708}" srcOrd="3" destOrd="0" parTransId="{EB74B237-B8CA-4E5F-8465-3206BCF5B791}" sibTransId="{633477F8-3334-44A2-A8C4-D89D7CE9878E}"/>
    <dgm:cxn modelId="{2F9F859C-1BF0-49F2-95AB-1E84A47F225B}" type="presOf" srcId="{C3DB67C1-FC6A-4A17-AB3A-9096B97D0E68}" destId="{D8BFFB8E-12F6-4337-87B6-07064C8091E2}" srcOrd="0" destOrd="0" presId="urn:microsoft.com/office/officeart/2005/8/layout/vList5"/>
    <dgm:cxn modelId="{C01FD3A9-B3BA-4126-BE22-7B1AC516F5FE}" srcId="{240CC9BA-D1D9-48C3-8F41-DB4E2F4821DF}" destId="{9F35A3D0-274A-4E2F-AD81-033A9E199B13}" srcOrd="0" destOrd="0" parTransId="{70E35534-C71C-47EF-A488-1DC9ED407867}" sibTransId="{A5D410D5-CDAB-481F-BE6F-EC13E06D954F}"/>
    <dgm:cxn modelId="{329A97AB-A1AE-4C95-9588-B2ABD3C923C7}" type="presOf" srcId="{D5FD41BC-90EB-4045-A96C-83E30C7590C8}" destId="{635B3B86-3F9D-4202-B50B-444268168F4F}" srcOrd="0" destOrd="2" presId="urn:microsoft.com/office/officeart/2005/8/layout/vList5"/>
    <dgm:cxn modelId="{85FCB7AD-8324-408C-863E-D1830C6AEF68}" srcId="{05F08C22-8167-40EE-B514-C68825EDF310}" destId="{240CC9BA-D1D9-48C3-8F41-DB4E2F4821DF}" srcOrd="1" destOrd="0" parTransId="{EEE2AAE0-03F7-4C5E-892F-68A297097E1F}" sibTransId="{281921FA-9F0A-4B34-9803-372BB7B6632D}"/>
    <dgm:cxn modelId="{EB8820AF-57AD-4680-B1C6-23379FCFE7C7}" type="presOf" srcId="{4A5F6E4A-475F-40F9-9B06-218F04DEB8B9}" destId="{010D6469-5B55-4EDB-B9C6-395613E8E245}" srcOrd="0" destOrd="0" presId="urn:microsoft.com/office/officeart/2005/8/layout/vList5"/>
    <dgm:cxn modelId="{D74268B0-210A-4D36-BEA8-60398186C1E6}" type="presOf" srcId="{AFD91FD7-AC18-46F1-AA26-3FE3F3BF70A2}" destId="{E42963EB-8351-4A56-A259-E2904BA2AA00}" srcOrd="0" destOrd="2" presId="urn:microsoft.com/office/officeart/2005/8/layout/vList5"/>
    <dgm:cxn modelId="{3942F4C3-93D1-477C-AD39-957D96F997E8}" type="presOf" srcId="{BF6F0B92-249D-4CDB-A1C7-F54CF2FB6DE6}" destId="{635B3B86-3F9D-4202-B50B-444268168F4F}" srcOrd="0" destOrd="0" presId="urn:microsoft.com/office/officeart/2005/8/layout/vList5"/>
    <dgm:cxn modelId="{38A270DA-EF49-4BCC-9375-A6B7B037F4A9}" srcId="{240CC9BA-D1D9-48C3-8F41-DB4E2F4821DF}" destId="{AD8D87DA-40CB-4DFF-B261-4CBB0FBD69D9}" srcOrd="1" destOrd="0" parTransId="{1B9E411A-9651-4CA4-8570-55AF8C75777F}" sibTransId="{2AE9C53C-965E-4D3E-BB30-541A54414DA7}"/>
    <dgm:cxn modelId="{28E54EE3-2BF5-410C-BC92-474B36A7A424}" srcId="{C3DB67C1-FC6A-4A17-AB3A-9096B97D0E68}" destId="{833FBC76-53E3-4E06-9698-FC6548CAA9E6}" srcOrd="1" destOrd="0" parTransId="{B9305675-F5E5-4E18-B0AF-2A50503B7464}" sibTransId="{9A52255D-7F85-40D1-9961-6890319CE4B8}"/>
    <dgm:cxn modelId="{5B35F1E7-6AD2-464A-8FA9-21DDBB726032}" type="presOf" srcId="{EB133E1E-5D6A-40F2-BF83-281E3ED307FE}" destId="{635B3B86-3F9D-4202-B50B-444268168F4F}" srcOrd="0" destOrd="4" presId="urn:microsoft.com/office/officeart/2005/8/layout/vList5"/>
    <dgm:cxn modelId="{4B083FF0-9855-4490-9ABC-16C434C660F8}" srcId="{C3DB67C1-FC6A-4A17-AB3A-9096B97D0E68}" destId="{BF6F0B92-249D-4CDB-A1C7-F54CF2FB6DE6}" srcOrd="0" destOrd="0" parTransId="{4A61113E-E17F-4515-8A65-10921F4E64A2}" sibTransId="{6B6CEDFB-E244-4D70-B360-0769CF254139}"/>
    <dgm:cxn modelId="{62F2A1F1-458D-497C-878D-E9844D527F4A}" type="presOf" srcId="{8405BF83-D814-44CA-9223-2E3995CBE708}" destId="{635B3B86-3F9D-4202-B50B-444268168F4F}" srcOrd="0" destOrd="3" presId="urn:microsoft.com/office/officeart/2005/8/layout/vList5"/>
    <dgm:cxn modelId="{9D9DFAF1-3FE3-46AF-907E-F6EEA74742E3}" type="presOf" srcId="{833FBC76-53E3-4E06-9698-FC6548CAA9E6}" destId="{635B3B86-3F9D-4202-B50B-444268168F4F}" srcOrd="0" destOrd="1" presId="urn:microsoft.com/office/officeart/2005/8/layout/vList5"/>
    <dgm:cxn modelId="{136138F5-D0B2-45FF-B015-B7F0591918EA}" srcId="{C64FB3BD-6146-4A2E-9D03-F925891B59D4}" destId="{B0D30999-93B1-4390-AF3F-7ADA824952BD}" srcOrd="1" destOrd="0" parTransId="{31D76E02-25F4-4C5B-AEDD-5B01AFBE25AA}" sibTransId="{ED520405-A746-46FF-9FCF-A1409E15BF0F}"/>
    <dgm:cxn modelId="{DFD7DBF7-4891-44C8-822A-4A03BFFA22D1}" type="presOf" srcId="{05F08C22-8167-40EE-B514-C68825EDF310}" destId="{26731262-407C-4BF1-A0A6-D095E655B467}" srcOrd="0" destOrd="0" presId="urn:microsoft.com/office/officeart/2005/8/layout/vList5"/>
    <dgm:cxn modelId="{CDDF9FFC-ACA3-4159-91AE-AA678F619E51}" srcId="{05F08C22-8167-40EE-B514-C68825EDF310}" destId="{C64FB3BD-6146-4A2E-9D03-F925891B59D4}" srcOrd="3" destOrd="0" parTransId="{41D18B4F-5892-4059-9B6C-88D49EE29A11}" sibTransId="{CE74F95C-F212-474C-9F47-3EA0D757BCA7}"/>
    <dgm:cxn modelId="{049FA8D2-C2C9-4A89-A13B-80E82124751F}" type="presParOf" srcId="{26731262-407C-4BF1-A0A6-D095E655B467}" destId="{00921E10-3E00-4749-BCCD-5D1459ED6B2B}" srcOrd="0" destOrd="0" presId="urn:microsoft.com/office/officeart/2005/8/layout/vList5"/>
    <dgm:cxn modelId="{93278267-B3BF-4927-B9E2-A8DA4FF22091}" type="presParOf" srcId="{00921E10-3E00-4749-BCCD-5D1459ED6B2B}" destId="{010D6469-5B55-4EDB-B9C6-395613E8E245}" srcOrd="0" destOrd="0" presId="urn:microsoft.com/office/officeart/2005/8/layout/vList5"/>
    <dgm:cxn modelId="{21F036AE-9540-4D6C-903A-48E5470BFE4C}" type="presParOf" srcId="{00921E10-3E00-4749-BCCD-5D1459ED6B2B}" destId="{E42963EB-8351-4A56-A259-E2904BA2AA00}" srcOrd="1" destOrd="0" presId="urn:microsoft.com/office/officeart/2005/8/layout/vList5"/>
    <dgm:cxn modelId="{20804BC1-84C4-4C48-A931-8EACF813A848}" type="presParOf" srcId="{26731262-407C-4BF1-A0A6-D095E655B467}" destId="{CE35AAD1-2191-4902-A9E5-E925B8777F53}" srcOrd="1" destOrd="0" presId="urn:microsoft.com/office/officeart/2005/8/layout/vList5"/>
    <dgm:cxn modelId="{B039841C-4E8C-40AA-A708-3A71B1D559CF}" type="presParOf" srcId="{26731262-407C-4BF1-A0A6-D095E655B467}" destId="{229DAA1F-52DF-4E0F-828E-E38ABBC0D77E}" srcOrd="2" destOrd="0" presId="urn:microsoft.com/office/officeart/2005/8/layout/vList5"/>
    <dgm:cxn modelId="{21D4C84C-025E-4661-A1FD-4F602DF1AE08}" type="presParOf" srcId="{229DAA1F-52DF-4E0F-828E-E38ABBC0D77E}" destId="{06F98215-4423-40A5-9370-13B791028F40}" srcOrd="0" destOrd="0" presId="urn:microsoft.com/office/officeart/2005/8/layout/vList5"/>
    <dgm:cxn modelId="{4633049B-BC33-4C9A-BF68-D27C6C75C068}" type="presParOf" srcId="{229DAA1F-52DF-4E0F-828E-E38ABBC0D77E}" destId="{9D469400-CC73-4606-A2D4-827476EE6C4C}" srcOrd="1" destOrd="0" presId="urn:microsoft.com/office/officeart/2005/8/layout/vList5"/>
    <dgm:cxn modelId="{AB21D77B-261F-447F-953F-4DFDEFFDEF41}" type="presParOf" srcId="{26731262-407C-4BF1-A0A6-D095E655B467}" destId="{D3135922-7FD5-43DD-9A54-C0F70CCE194F}" srcOrd="3" destOrd="0" presId="urn:microsoft.com/office/officeart/2005/8/layout/vList5"/>
    <dgm:cxn modelId="{C113DE83-4D68-46FB-B3A0-D850102FAAAA}" type="presParOf" srcId="{26731262-407C-4BF1-A0A6-D095E655B467}" destId="{36A6CA0E-7333-4B63-846C-262A86F76801}" srcOrd="4" destOrd="0" presId="urn:microsoft.com/office/officeart/2005/8/layout/vList5"/>
    <dgm:cxn modelId="{393DAB6C-BA31-428A-94AF-5133ED940BBF}" type="presParOf" srcId="{36A6CA0E-7333-4B63-846C-262A86F76801}" destId="{D8BFFB8E-12F6-4337-87B6-07064C8091E2}" srcOrd="0" destOrd="0" presId="urn:microsoft.com/office/officeart/2005/8/layout/vList5"/>
    <dgm:cxn modelId="{AF2DD106-B318-4B1D-8638-72D061702709}" type="presParOf" srcId="{36A6CA0E-7333-4B63-846C-262A86F76801}" destId="{635B3B86-3F9D-4202-B50B-444268168F4F}" srcOrd="1" destOrd="0" presId="urn:microsoft.com/office/officeart/2005/8/layout/vList5"/>
    <dgm:cxn modelId="{2D1C7C11-A898-488A-8946-68EE60EED9CC}" type="presParOf" srcId="{26731262-407C-4BF1-A0A6-D095E655B467}" destId="{4404FAA4-4B7B-497F-8EC7-81165053C19B}" srcOrd="5" destOrd="0" presId="urn:microsoft.com/office/officeart/2005/8/layout/vList5"/>
    <dgm:cxn modelId="{92A456B5-FD9B-40BF-929B-D07D704A2F15}" type="presParOf" srcId="{26731262-407C-4BF1-A0A6-D095E655B467}" destId="{51162CAE-0935-4E3B-B7DA-F170E09DDBC9}" srcOrd="6" destOrd="0" presId="urn:microsoft.com/office/officeart/2005/8/layout/vList5"/>
    <dgm:cxn modelId="{B83F8446-44EB-4229-871E-4BB76E40D31D}" type="presParOf" srcId="{51162CAE-0935-4E3B-B7DA-F170E09DDBC9}" destId="{B9E2C0FF-6994-49E7-ACB8-B874826B0481}" srcOrd="0" destOrd="0" presId="urn:microsoft.com/office/officeart/2005/8/layout/vList5"/>
    <dgm:cxn modelId="{30915A7D-5E15-4BE6-8DD4-40F868E31C76}" type="presParOf" srcId="{51162CAE-0935-4E3B-B7DA-F170E09DDBC9}" destId="{DCEE9F0E-19C2-454F-B296-A9A18EBF48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29C3A-A077-4FE4-8E1B-77D641FDE62B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D9445E96-593C-4B3B-805B-5CEA27FB3AF3}">
      <dgm:prSet phldrT="[Texto]" custT="1"/>
      <dgm:spPr/>
      <dgm:t>
        <a:bodyPr/>
        <a:lstStyle/>
        <a:p>
          <a:r>
            <a:rPr lang="pt-BR" sz="1800" dirty="0"/>
            <a:t>2008</a:t>
          </a:r>
        </a:p>
      </dgm:t>
    </dgm:pt>
    <dgm:pt modelId="{D8566B70-B7D5-451E-BB61-211D41314B2A}" type="parTrans" cxnId="{7B320958-1C40-4110-9E93-9DB04E503324}">
      <dgm:prSet/>
      <dgm:spPr/>
      <dgm:t>
        <a:bodyPr/>
        <a:lstStyle/>
        <a:p>
          <a:endParaRPr lang="pt-BR" sz="1800"/>
        </a:p>
      </dgm:t>
    </dgm:pt>
    <dgm:pt modelId="{3493D4A1-26D7-4E24-BFF7-581767F2E8D8}" type="sibTrans" cxnId="{7B320958-1C40-4110-9E93-9DB04E503324}">
      <dgm:prSet/>
      <dgm:spPr/>
      <dgm:t>
        <a:bodyPr/>
        <a:lstStyle/>
        <a:p>
          <a:endParaRPr lang="pt-BR" sz="1800"/>
        </a:p>
      </dgm:t>
    </dgm:pt>
    <dgm:pt modelId="{101FA77F-FD4F-45FD-8A16-52F51D3A6392}">
      <dgm:prSet phldrT="[Texto]" custT="1"/>
      <dgm:spPr/>
      <dgm:t>
        <a:bodyPr/>
        <a:lstStyle/>
        <a:p>
          <a:r>
            <a:rPr lang="pt-BR" sz="1800" dirty="0"/>
            <a:t>2009</a:t>
          </a:r>
        </a:p>
      </dgm:t>
    </dgm:pt>
    <dgm:pt modelId="{12204469-4870-4AF2-BE82-858A40D4A996}" type="sibTrans" cxnId="{74867A91-E092-4F00-B59D-97F5E2538CFB}">
      <dgm:prSet/>
      <dgm:spPr/>
      <dgm:t>
        <a:bodyPr/>
        <a:lstStyle/>
        <a:p>
          <a:endParaRPr lang="pt-BR" sz="1800"/>
        </a:p>
      </dgm:t>
    </dgm:pt>
    <dgm:pt modelId="{F42EC052-7E4A-47D5-B3AE-791A953C5A87}" type="parTrans" cxnId="{74867A91-E092-4F00-B59D-97F5E2538CFB}">
      <dgm:prSet/>
      <dgm:spPr/>
      <dgm:t>
        <a:bodyPr/>
        <a:lstStyle/>
        <a:p>
          <a:endParaRPr lang="pt-BR" sz="1800"/>
        </a:p>
      </dgm:t>
    </dgm:pt>
    <dgm:pt modelId="{60D53416-3269-46B1-AD6A-053B3AEAF653}">
      <dgm:prSet phldrT="[Texto]" custT="1"/>
      <dgm:spPr/>
      <dgm:t>
        <a:bodyPr/>
        <a:lstStyle/>
        <a:p>
          <a:r>
            <a:rPr lang="pt-BR" sz="1800" dirty="0"/>
            <a:t>2010</a:t>
          </a:r>
        </a:p>
      </dgm:t>
    </dgm:pt>
    <dgm:pt modelId="{C2E65542-C8B2-446E-BE54-16CC74CD6446}" type="sibTrans" cxnId="{2ABE2FF6-3886-422B-9A0E-DA3AD4C66147}">
      <dgm:prSet/>
      <dgm:spPr/>
      <dgm:t>
        <a:bodyPr/>
        <a:lstStyle/>
        <a:p>
          <a:endParaRPr lang="pt-BR" sz="1800"/>
        </a:p>
      </dgm:t>
    </dgm:pt>
    <dgm:pt modelId="{714E976C-57AC-4FF1-B5CC-E933F60ED27E}" type="parTrans" cxnId="{2ABE2FF6-3886-422B-9A0E-DA3AD4C66147}">
      <dgm:prSet/>
      <dgm:spPr/>
      <dgm:t>
        <a:bodyPr/>
        <a:lstStyle/>
        <a:p>
          <a:endParaRPr lang="pt-BR" sz="1800"/>
        </a:p>
      </dgm:t>
    </dgm:pt>
    <dgm:pt modelId="{B52F26D0-D9FF-4398-8431-BD913BF29C57}">
      <dgm:prSet phldrT="[Texto]" custT="1"/>
      <dgm:spPr/>
      <dgm:t>
        <a:bodyPr/>
        <a:lstStyle/>
        <a:p>
          <a:r>
            <a:rPr lang="pt-BR" sz="1800" dirty="0"/>
            <a:t>2011</a:t>
          </a:r>
        </a:p>
      </dgm:t>
    </dgm:pt>
    <dgm:pt modelId="{05F74126-A926-4D1B-ABF7-060A49BC4CD0}" type="sibTrans" cxnId="{874744CC-57B7-4B3E-8EA1-BD19064A3C0A}">
      <dgm:prSet/>
      <dgm:spPr/>
      <dgm:t>
        <a:bodyPr/>
        <a:lstStyle/>
        <a:p>
          <a:endParaRPr lang="pt-BR" sz="1800"/>
        </a:p>
      </dgm:t>
    </dgm:pt>
    <dgm:pt modelId="{7FF9D1C9-A91F-424C-A04A-23EA6312572D}" type="parTrans" cxnId="{874744CC-57B7-4B3E-8EA1-BD19064A3C0A}">
      <dgm:prSet/>
      <dgm:spPr/>
      <dgm:t>
        <a:bodyPr/>
        <a:lstStyle/>
        <a:p>
          <a:endParaRPr lang="pt-BR" sz="1800"/>
        </a:p>
      </dgm:t>
    </dgm:pt>
    <dgm:pt modelId="{D15EADEF-785D-498D-9A14-39E664D0B9C9}">
      <dgm:prSet phldrT="[Texto]" custT="1"/>
      <dgm:spPr/>
      <dgm:t>
        <a:bodyPr/>
        <a:lstStyle/>
        <a:p>
          <a:endParaRPr lang="pt-BR" sz="1800" dirty="0"/>
        </a:p>
        <a:p>
          <a:r>
            <a:rPr lang="pt-BR" sz="1800" dirty="0"/>
            <a:t>2012...</a:t>
          </a:r>
        </a:p>
      </dgm:t>
    </dgm:pt>
    <dgm:pt modelId="{09C0D101-719C-4CCD-84AF-A7FC5471F774}" type="parTrans" cxnId="{73A86EDC-DFE1-49D5-B0E1-AFEF01CE2544}">
      <dgm:prSet/>
      <dgm:spPr/>
      <dgm:t>
        <a:bodyPr/>
        <a:lstStyle/>
        <a:p>
          <a:endParaRPr lang="pt-BR" sz="1800"/>
        </a:p>
      </dgm:t>
    </dgm:pt>
    <dgm:pt modelId="{5E50E96F-DECB-4D9A-839B-EA4DB82E341A}" type="sibTrans" cxnId="{73A86EDC-DFE1-49D5-B0E1-AFEF01CE2544}">
      <dgm:prSet/>
      <dgm:spPr/>
      <dgm:t>
        <a:bodyPr/>
        <a:lstStyle/>
        <a:p>
          <a:endParaRPr lang="pt-BR" sz="1800"/>
        </a:p>
      </dgm:t>
    </dgm:pt>
    <dgm:pt modelId="{2A4CC183-A786-403B-826B-BB44D740EFC9}">
      <dgm:prSet phldrT="[Texto]" custT="1"/>
      <dgm:spPr/>
      <dgm:t>
        <a:bodyPr/>
        <a:lstStyle/>
        <a:p>
          <a:endParaRPr lang="pt-BR" sz="1800" dirty="0"/>
        </a:p>
        <a:p>
          <a:r>
            <a:rPr lang="pt-BR" sz="1800" dirty="0"/>
            <a:t>2013...</a:t>
          </a:r>
        </a:p>
      </dgm:t>
    </dgm:pt>
    <dgm:pt modelId="{ED05F28B-FC10-444F-8593-53C5FD4A678C}" type="parTrans" cxnId="{68D9919B-17C9-4C6B-902C-0E798F5F2117}">
      <dgm:prSet/>
      <dgm:spPr/>
      <dgm:t>
        <a:bodyPr/>
        <a:lstStyle/>
        <a:p>
          <a:endParaRPr lang="pt-BR" sz="1800"/>
        </a:p>
      </dgm:t>
    </dgm:pt>
    <dgm:pt modelId="{B1335B74-45D8-41F1-B063-8F5EF1B2CC22}" type="sibTrans" cxnId="{68D9919B-17C9-4C6B-902C-0E798F5F2117}">
      <dgm:prSet/>
      <dgm:spPr/>
      <dgm:t>
        <a:bodyPr/>
        <a:lstStyle/>
        <a:p>
          <a:endParaRPr lang="pt-BR" sz="1800"/>
        </a:p>
      </dgm:t>
    </dgm:pt>
    <dgm:pt modelId="{D50B4F66-B2D0-404A-B842-072088DD352B}">
      <dgm:prSet phldrT="[Texto]" custT="1"/>
      <dgm:spPr/>
      <dgm:t>
        <a:bodyPr/>
        <a:lstStyle/>
        <a:p>
          <a:endParaRPr lang="pt-BR" sz="1800" dirty="0"/>
        </a:p>
        <a:p>
          <a:r>
            <a:rPr lang="pt-BR" sz="1800" dirty="0"/>
            <a:t>2014...</a:t>
          </a:r>
        </a:p>
      </dgm:t>
    </dgm:pt>
    <dgm:pt modelId="{EA60F905-C13C-4FAC-87B7-ACA115CD8D47}" type="parTrans" cxnId="{840F545B-5145-4BA5-8AFE-BAF2948EE188}">
      <dgm:prSet/>
      <dgm:spPr/>
      <dgm:t>
        <a:bodyPr/>
        <a:lstStyle/>
        <a:p>
          <a:endParaRPr lang="pt-BR" sz="1800"/>
        </a:p>
      </dgm:t>
    </dgm:pt>
    <dgm:pt modelId="{FB175E10-CDAD-4B02-8807-97D68D5A28A7}" type="sibTrans" cxnId="{840F545B-5145-4BA5-8AFE-BAF2948EE188}">
      <dgm:prSet/>
      <dgm:spPr/>
      <dgm:t>
        <a:bodyPr/>
        <a:lstStyle/>
        <a:p>
          <a:endParaRPr lang="pt-BR" sz="1800"/>
        </a:p>
      </dgm:t>
    </dgm:pt>
    <dgm:pt modelId="{5EBA4D41-BE58-44E2-ACA5-743F2436966E}">
      <dgm:prSet custT="1"/>
      <dgm:spPr/>
      <dgm:t>
        <a:bodyPr/>
        <a:lstStyle/>
        <a:p>
          <a:r>
            <a:rPr lang="pt-BR" sz="1800" dirty="0"/>
            <a:t>2015</a:t>
          </a:r>
        </a:p>
      </dgm:t>
    </dgm:pt>
    <dgm:pt modelId="{C06850A4-A3FC-4917-96C6-B7F2CD28F492}" type="parTrans" cxnId="{09847471-1563-44EA-B237-809661B63695}">
      <dgm:prSet/>
      <dgm:spPr/>
      <dgm:t>
        <a:bodyPr/>
        <a:lstStyle/>
        <a:p>
          <a:endParaRPr lang="pt-BR" sz="1800"/>
        </a:p>
      </dgm:t>
    </dgm:pt>
    <dgm:pt modelId="{6F00E92B-5FB2-4247-B3D7-81D24F5DDB04}" type="sibTrans" cxnId="{09847471-1563-44EA-B237-809661B63695}">
      <dgm:prSet/>
      <dgm:spPr/>
      <dgm:t>
        <a:bodyPr/>
        <a:lstStyle/>
        <a:p>
          <a:endParaRPr lang="pt-BR" sz="1800"/>
        </a:p>
      </dgm:t>
    </dgm:pt>
    <dgm:pt modelId="{A8D8ACDF-5E6D-4A5A-A68F-580D42307FFC}">
      <dgm:prSet custT="1"/>
      <dgm:spPr/>
      <dgm:t>
        <a:bodyPr/>
        <a:lstStyle/>
        <a:p>
          <a:r>
            <a:rPr lang="pt-BR" sz="1800" dirty="0"/>
            <a:t>2016</a:t>
          </a:r>
        </a:p>
      </dgm:t>
    </dgm:pt>
    <dgm:pt modelId="{C4BB13AC-B387-4CDF-AE13-AF97FBD1896B}" type="parTrans" cxnId="{5B01319F-6945-45DD-904C-52F1B0DD397A}">
      <dgm:prSet/>
      <dgm:spPr/>
      <dgm:t>
        <a:bodyPr/>
        <a:lstStyle/>
        <a:p>
          <a:endParaRPr lang="pt-BR" sz="1800"/>
        </a:p>
      </dgm:t>
    </dgm:pt>
    <dgm:pt modelId="{CEB1CDDC-018A-4259-A716-C710FADA7CE9}" type="sibTrans" cxnId="{5B01319F-6945-45DD-904C-52F1B0DD397A}">
      <dgm:prSet/>
      <dgm:spPr/>
      <dgm:t>
        <a:bodyPr/>
        <a:lstStyle/>
        <a:p>
          <a:endParaRPr lang="pt-BR" sz="1800"/>
        </a:p>
      </dgm:t>
    </dgm:pt>
    <dgm:pt modelId="{EC9F7C3A-2B09-40BF-89AB-F41281B51888}" type="pres">
      <dgm:prSet presAssocID="{D2329C3A-A077-4FE4-8E1B-77D641FDE62B}" presName="Name0" presStyleCnt="0">
        <dgm:presLayoutVars>
          <dgm:dir/>
          <dgm:resizeHandles val="exact"/>
        </dgm:presLayoutVars>
      </dgm:prSet>
      <dgm:spPr/>
    </dgm:pt>
    <dgm:pt modelId="{45BD6836-880F-4ABB-8386-0C4F34D76753}" type="pres">
      <dgm:prSet presAssocID="{D9445E96-593C-4B3B-805B-5CEA27FB3AF3}" presName="parTxOnly" presStyleLbl="node1" presStyleIdx="0" presStyleCnt="9" custLinFactNeighborX="27035" custLinFactNeighborY="2156">
        <dgm:presLayoutVars>
          <dgm:bulletEnabled val="1"/>
        </dgm:presLayoutVars>
      </dgm:prSet>
      <dgm:spPr/>
    </dgm:pt>
    <dgm:pt modelId="{90443F8B-C900-48FE-8911-FFD39D059F1B}" type="pres">
      <dgm:prSet presAssocID="{3493D4A1-26D7-4E24-BFF7-581767F2E8D8}" presName="parSpace" presStyleCnt="0"/>
      <dgm:spPr/>
    </dgm:pt>
    <dgm:pt modelId="{3EBCC156-2D44-4FF3-BC1C-CFDF7D3C17C2}" type="pres">
      <dgm:prSet presAssocID="{101FA77F-FD4F-45FD-8A16-52F51D3A6392}" presName="parTxOnly" presStyleLbl="node1" presStyleIdx="1" presStyleCnt="9">
        <dgm:presLayoutVars>
          <dgm:bulletEnabled val="1"/>
        </dgm:presLayoutVars>
      </dgm:prSet>
      <dgm:spPr/>
    </dgm:pt>
    <dgm:pt modelId="{2CDE3AE0-D86E-4F77-B308-F52C1CCA20B3}" type="pres">
      <dgm:prSet presAssocID="{12204469-4870-4AF2-BE82-858A40D4A996}" presName="parSpace" presStyleCnt="0"/>
      <dgm:spPr/>
    </dgm:pt>
    <dgm:pt modelId="{E9C40FFE-420F-4232-BC91-88D10BC00FCF}" type="pres">
      <dgm:prSet presAssocID="{60D53416-3269-46B1-AD6A-053B3AEAF653}" presName="parTxOnly" presStyleLbl="node1" presStyleIdx="2" presStyleCnt="9">
        <dgm:presLayoutVars>
          <dgm:bulletEnabled val="1"/>
        </dgm:presLayoutVars>
      </dgm:prSet>
      <dgm:spPr/>
    </dgm:pt>
    <dgm:pt modelId="{E15AF3CA-7CAC-4829-9DCC-656392F2FA09}" type="pres">
      <dgm:prSet presAssocID="{C2E65542-C8B2-446E-BE54-16CC74CD6446}" presName="parSpace" presStyleCnt="0"/>
      <dgm:spPr/>
    </dgm:pt>
    <dgm:pt modelId="{0762FF05-F093-4E37-8DE7-F084CBA24B9F}" type="pres">
      <dgm:prSet presAssocID="{B52F26D0-D9FF-4398-8431-BD913BF29C57}" presName="parTxOnly" presStyleLbl="node1" presStyleIdx="3" presStyleCnt="9">
        <dgm:presLayoutVars>
          <dgm:bulletEnabled val="1"/>
        </dgm:presLayoutVars>
      </dgm:prSet>
      <dgm:spPr/>
    </dgm:pt>
    <dgm:pt modelId="{8D1B5011-D19B-433D-9EE1-DCF33EFE8CBC}" type="pres">
      <dgm:prSet presAssocID="{05F74126-A926-4D1B-ABF7-060A49BC4CD0}" presName="parSpace" presStyleCnt="0"/>
      <dgm:spPr/>
    </dgm:pt>
    <dgm:pt modelId="{74941BCD-6F51-42E4-BAE9-309FD6A0871B}" type="pres">
      <dgm:prSet presAssocID="{D15EADEF-785D-498D-9A14-39E664D0B9C9}" presName="parTxOnly" presStyleLbl="node1" presStyleIdx="4" presStyleCnt="9">
        <dgm:presLayoutVars>
          <dgm:bulletEnabled val="1"/>
        </dgm:presLayoutVars>
      </dgm:prSet>
      <dgm:spPr/>
    </dgm:pt>
    <dgm:pt modelId="{29AEDEE4-FB0A-4D04-AB2A-CE9F3DA8AF62}" type="pres">
      <dgm:prSet presAssocID="{5E50E96F-DECB-4D9A-839B-EA4DB82E341A}" presName="parSpace" presStyleCnt="0"/>
      <dgm:spPr/>
    </dgm:pt>
    <dgm:pt modelId="{19DC7D06-EDBA-45BB-8464-A4E6CD8B53A8}" type="pres">
      <dgm:prSet presAssocID="{2A4CC183-A786-403B-826B-BB44D740EFC9}" presName="parTxOnly" presStyleLbl="node1" presStyleIdx="5" presStyleCnt="9">
        <dgm:presLayoutVars>
          <dgm:bulletEnabled val="1"/>
        </dgm:presLayoutVars>
      </dgm:prSet>
      <dgm:spPr/>
    </dgm:pt>
    <dgm:pt modelId="{139D568D-7382-4FD2-A201-2F4C3CFAF704}" type="pres">
      <dgm:prSet presAssocID="{B1335B74-45D8-41F1-B063-8F5EF1B2CC22}" presName="parSpace" presStyleCnt="0"/>
      <dgm:spPr/>
    </dgm:pt>
    <dgm:pt modelId="{54CBC286-C377-418A-BA96-6D0B364318B0}" type="pres">
      <dgm:prSet presAssocID="{D50B4F66-B2D0-404A-B842-072088DD352B}" presName="parTxOnly" presStyleLbl="node1" presStyleIdx="6" presStyleCnt="9">
        <dgm:presLayoutVars>
          <dgm:bulletEnabled val="1"/>
        </dgm:presLayoutVars>
      </dgm:prSet>
      <dgm:spPr/>
    </dgm:pt>
    <dgm:pt modelId="{03C3D953-B649-46F1-9169-FCDDF1EC74DA}" type="pres">
      <dgm:prSet presAssocID="{FB175E10-CDAD-4B02-8807-97D68D5A28A7}" presName="parSpace" presStyleCnt="0"/>
      <dgm:spPr/>
    </dgm:pt>
    <dgm:pt modelId="{A86F9442-AD41-4F71-8249-D927638743F5}" type="pres">
      <dgm:prSet presAssocID="{5EBA4D41-BE58-44E2-ACA5-743F2436966E}" presName="parTxOnly" presStyleLbl="node1" presStyleIdx="7" presStyleCnt="9">
        <dgm:presLayoutVars>
          <dgm:bulletEnabled val="1"/>
        </dgm:presLayoutVars>
      </dgm:prSet>
      <dgm:spPr/>
    </dgm:pt>
    <dgm:pt modelId="{0D565FAF-7A08-4985-8303-EA12C9245D90}" type="pres">
      <dgm:prSet presAssocID="{6F00E92B-5FB2-4247-B3D7-81D24F5DDB04}" presName="parSpace" presStyleCnt="0"/>
      <dgm:spPr/>
    </dgm:pt>
    <dgm:pt modelId="{BFE0BC14-B399-42D6-B5E0-5D9B415A0913}" type="pres">
      <dgm:prSet presAssocID="{A8D8ACDF-5E6D-4A5A-A68F-580D42307FFC}" presName="parTxOnly" presStyleLbl="node1" presStyleIdx="8" presStyleCnt="9">
        <dgm:presLayoutVars>
          <dgm:bulletEnabled val="1"/>
        </dgm:presLayoutVars>
      </dgm:prSet>
      <dgm:spPr/>
    </dgm:pt>
  </dgm:ptLst>
  <dgm:cxnLst>
    <dgm:cxn modelId="{209A9B1D-CA8C-446D-BA3F-62CF00DD1DFA}" type="presOf" srcId="{60D53416-3269-46B1-AD6A-053B3AEAF653}" destId="{E9C40FFE-420F-4232-BC91-88D10BC00FCF}" srcOrd="0" destOrd="0" presId="urn:microsoft.com/office/officeart/2005/8/layout/hChevron3"/>
    <dgm:cxn modelId="{80B33D21-3A83-4603-89FC-561CBC8C876F}" type="presOf" srcId="{D2329C3A-A077-4FE4-8E1B-77D641FDE62B}" destId="{EC9F7C3A-2B09-40BF-89AB-F41281B51888}" srcOrd="0" destOrd="0" presId="urn:microsoft.com/office/officeart/2005/8/layout/hChevron3"/>
    <dgm:cxn modelId="{E0DB9233-B049-4270-860B-C45DCAC773C8}" type="presOf" srcId="{101FA77F-FD4F-45FD-8A16-52F51D3A6392}" destId="{3EBCC156-2D44-4FF3-BC1C-CFDF7D3C17C2}" srcOrd="0" destOrd="0" presId="urn:microsoft.com/office/officeart/2005/8/layout/hChevron3"/>
    <dgm:cxn modelId="{8B330437-C3F4-43A7-BE08-A4DA853ED8B0}" type="presOf" srcId="{D50B4F66-B2D0-404A-B842-072088DD352B}" destId="{54CBC286-C377-418A-BA96-6D0B364318B0}" srcOrd="0" destOrd="0" presId="urn:microsoft.com/office/officeart/2005/8/layout/hChevron3"/>
    <dgm:cxn modelId="{2B259B3E-B8E1-4F95-A87A-CF98E4E2EBDF}" type="presOf" srcId="{A8D8ACDF-5E6D-4A5A-A68F-580D42307FFC}" destId="{BFE0BC14-B399-42D6-B5E0-5D9B415A0913}" srcOrd="0" destOrd="0" presId="urn:microsoft.com/office/officeart/2005/8/layout/hChevron3"/>
    <dgm:cxn modelId="{840F545B-5145-4BA5-8AFE-BAF2948EE188}" srcId="{D2329C3A-A077-4FE4-8E1B-77D641FDE62B}" destId="{D50B4F66-B2D0-404A-B842-072088DD352B}" srcOrd="6" destOrd="0" parTransId="{EA60F905-C13C-4FAC-87B7-ACA115CD8D47}" sibTransId="{FB175E10-CDAD-4B02-8807-97D68D5A28A7}"/>
    <dgm:cxn modelId="{4E758A5D-27E7-402C-9337-A08EE22090C2}" type="presOf" srcId="{5EBA4D41-BE58-44E2-ACA5-743F2436966E}" destId="{A86F9442-AD41-4F71-8249-D927638743F5}" srcOrd="0" destOrd="0" presId="urn:microsoft.com/office/officeart/2005/8/layout/hChevron3"/>
    <dgm:cxn modelId="{09847471-1563-44EA-B237-809661B63695}" srcId="{D2329C3A-A077-4FE4-8E1B-77D641FDE62B}" destId="{5EBA4D41-BE58-44E2-ACA5-743F2436966E}" srcOrd="7" destOrd="0" parTransId="{C06850A4-A3FC-4917-96C6-B7F2CD28F492}" sibTransId="{6F00E92B-5FB2-4247-B3D7-81D24F5DDB04}"/>
    <dgm:cxn modelId="{7B320958-1C40-4110-9E93-9DB04E503324}" srcId="{D2329C3A-A077-4FE4-8E1B-77D641FDE62B}" destId="{D9445E96-593C-4B3B-805B-5CEA27FB3AF3}" srcOrd="0" destOrd="0" parTransId="{D8566B70-B7D5-451E-BB61-211D41314B2A}" sibTransId="{3493D4A1-26D7-4E24-BFF7-581767F2E8D8}"/>
    <dgm:cxn modelId="{74867A91-E092-4F00-B59D-97F5E2538CFB}" srcId="{D2329C3A-A077-4FE4-8E1B-77D641FDE62B}" destId="{101FA77F-FD4F-45FD-8A16-52F51D3A6392}" srcOrd="1" destOrd="0" parTransId="{F42EC052-7E4A-47D5-B3AE-791A953C5A87}" sibTransId="{12204469-4870-4AF2-BE82-858A40D4A996}"/>
    <dgm:cxn modelId="{68D9919B-17C9-4C6B-902C-0E798F5F2117}" srcId="{D2329C3A-A077-4FE4-8E1B-77D641FDE62B}" destId="{2A4CC183-A786-403B-826B-BB44D740EFC9}" srcOrd="5" destOrd="0" parTransId="{ED05F28B-FC10-444F-8593-53C5FD4A678C}" sibTransId="{B1335B74-45D8-41F1-B063-8F5EF1B2CC22}"/>
    <dgm:cxn modelId="{5B01319F-6945-45DD-904C-52F1B0DD397A}" srcId="{D2329C3A-A077-4FE4-8E1B-77D641FDE62B}" destId="{A8D8ACDF-5E6D-4A5A-A68F-580D42307FFC}" srcOrd="8" destOrd="0" parTransId="{C4BB13AC-B387-4CDF-AE13-AF97FBD1896B}" sibTransId="{CEB1CDDC-018A-4259-A716-C710FADA7CE9}"/>
    <dgm:cxn modelId="{7BE848B2-65C6-47D0-8B29-AE16A6A36478}" type="presOf" srcId="{B52F26D0-D9FF-4398-8431-BD913BF29C57}" destId="{0762FF05-F093-4E37-8DE7-F084CBA24B9F}" srcOrd="0" destOrd="0" presId="urn:microsoft.com/office/officeart/2005/8/layout/hChevron3"/>
    <dgm:cxn modelId="{514344C4-AA1E-464B-B967-6AE4A1872EF3}" type="presOf" srcId="{D9445E96-593C-4B3B-805B-5CEA27FB3AF3}" destId="{45BD6836-880F-4ABB-8386-0C4F34D76753}" srcOrd="0" destOrd="0" presId="urn:microsoft.com/office/officeart/2005/8/layout/hChevron3"/>
    <dgm:cxn modelId="{874744CC-57B7-4B3E-8EA1-BD19064A3C0A}" srcId="{D2329C3A-A077-4FE4-8E1B-77D641FDE62B}" destId="{B52F26D0-D9FF-4398-8431-BD913BF29C57}" srcOrd="3" destOrd="0" parTransId="{7FF9D1C9-A91F-424C-A04A-23EA6312572D}" sibTransId="{05F74126-A926-4D1B-ABF7-060A49BC4CD0}"/>
    <dgm:cxn modelId="{73A86EDC-DFE1-49D5-B0E1-AFEF01CE2544}" srcId="{D2329C3A-A077-4FE4-8E1B-77D641FDE62B}" destId="{D15EADEF-785D-498D-9A14-39E664D0B9C9}" srcOrd="4" destOrd="0" parTransId="{09C0D101-719C-4CCD-84AF-A7FC5471F774}" sibTransId="{5E50E96F-DECB-4D9A-839B-EA4DB82E341A}"/>
    <dgm:cxn modelId="{11C8BFF4-42CE-48EA-BEB6-5A0B9A5C7329}" type="presOf" srcId="{2A4CC183-A786-403B-826B-BB44D740EFC9}" destId="{19DC7D06-EDBA-45BB-8464-A4E6CD8B53A8}" srcOrd="0" destOrd="0" presId="urn:microsoft.com/office/officeart/2005/8/layout/hChevron3"/>
    <dgm:cxn modelId="{2ABE2FF6-3886-422B-9A0E-DA3AD4C66147}" srcId="{D2329C3A-A077-4FE4-8E1B-77D641FDE62B}" destId="{60D53416-3269-46B1-AD6A-053B3AEAF653}" srcOrd="2" destOrd="0" parTransId="{714E976C-57AC-4FF1-B5CC-E933F60ED27E}" sibTransId="{C2E65542-C8B2-446E-BE54-16CC74CD6446}"/>
    <dgm:cxn modelId="{C4B275FD-7299-4E92-94F9-29217F55B03C}" type="presOf" srcId="{D15EADEF-785D-498D-9A14-39E664D0B9C9}" destId="{74941BCD-6F51-42E4-BAE9-309FD6A0871B}" srcOrd="0" destOrd="0" presId="urn:microsoft.com/office/officeart/2005/8/layout/hChevron3"/>
    <dgm:cxn modelId="{B15FFFF5-5977-48DE-AF7F-45F2354D12B6}" type="presParOf" srcId="{EC9F7C3A-2B09-40BF-89AB-F41281B51888}" destId="{45BD6836-880F-4ABB-8386-0C4F34D76753}" srcOrd="0" destOrd="0" presId="urn:microsoft.com/office/officeart/2005/8/layout/hChevron3"/>
    <dgm:cxn modelId="{AF13BF6C-BB3D-4273-A6F9-505FB64849AD}" type="presParOf" srcId="{EC9F7C3A-2B09-40BF-89AB-F41281B51888}" destId="{90443F8B-C900-48FE-8911-FFD39D059F1B}" srcOrd="1" destOrd="0" presId="urn:microsoft.com/office/officeart/2005/8/layout/hChevron3"/>
    <dgm:cxn modelId="{7435633B-7B83-46E6-BBD4-6318C125B807}" type="presParOf" srcId="{EC9F7C3A-2B09-40BF-89AB-F41281B51888}" destId="{3EBCC156-2D44-4FF3-BC1C-CFDF7D3C17C2}" srcOrd="2" destOrd="0" presId="urn:microsoft.com/office/officeart/2005/8/layout/hChevron3"/>
    <dgm:cxn modelId="{27784A21-D593-4593-BC81-0AABEADB1F00}" type="presParOf" srcId="{EC9F7C3A-2B09-40BF-89AB-F41281B51888}" destId="{2CDE3AE0-D86E-4F77-B308-F52C1CCA20B3}" srcOrd="3" destOrd="0" presId="urn:microsoft.com/office/officeart/2005/8/layout/hChevron3"/>
    <dgm:cxn modelId="{AD50F812-2479-4449-8DE6-821A0C751E19}" type="presParOf" srcId="{EC9F7C3A-2B09-40BF-89AB-F41281B51888}" destId="{E9C40FFE-420F-4232-BC91-88D10BC00FCF}" srcOrd="4" destOrd="0" presId="urn:microsoft.com/office/officeart/2005/8/layout/hChevron3"/>
    <dgm:cxn modelId="{0CE39452-DEE2-4AE9-B061-39E1DEDEA3BB}" type="presParOf" srcId="{EC9F7C3A-2B09-40BF-89AB-F41281B51888}" destId="{E15AF3CA-7CAC-4829-9DCC-656392F2FA09}" srcOrd="5" destOrd="0" presId="urn:microsoft.com/office/officeart/2005/8/layout/hChevron3"/>
    <dgm:cxn modelId="{547C9609-7FA5-46CD-AD35-3A1B283B66F3}" type="presParOf" srcId="{EC9F7C3A-2B09-40BF-89AB-F41281B51888}" destId="{0762FF05-F093-4E37-8DE7-F084CBA24B9F}" srcOrd="6" destOrd="0" presId="urn:microsoft.com/office/officeart/2005/8/layout/hChevron3"/>
    <dgm:cxn modelId="{E75659F1-A76E-44E8-9E7C-0384F90D924D}" type="presParOf" srcId="{EC9F7C3A-2B09-40BF-89AB-F41281B51888}" destId="{8D1B5011-D19B-433D-9EE1-DCF33EFE8CBC}" srcOrd="7" destOrd="0" presId="urn:microsoft.com/office/officeart/2005/8/layout/hChevron3"/>
    <dgm:cxn modelId="{B588AEE5-6262-4562-B270-A84A2083C76B}" type="presParOf" srcId="{EC9F7C3A-2B09-40BF-89AB-F41281B51888}" destId="{74941BCD-6F51-42E4-BAE9-309FD6A0871B}" srcOrd="8" destOrd="0" presId="urn:microsoft.com/office/officeart/2005/8/layout/hChevron3"/>
    <dgm:cxn modelId="{E20D1F9B-EBD9-4B15-93AA-28F068BE2C10}" type="presParOf" srcId="{EC9F7C3A-2B09-40BF-89AB-F41281B51888}" destId="{29AEDEE4-FB0A-4D04-AB2A-CE9F3DA8AF62}" srcOrd="9" destOrd="0" presId="urn:microsoft.com/office/officeart/2005/8/layout/hChevron3"/>
    <dgm:cxn modelId="{A86D77A7-175A-4615-8534-1D7D2810302C}" type="presParOf" srcId="{EC9F7C3A-2B09-40BF-89AB-F41281B51888}" destId="{19DC7D06-EDBA-45BB-8464-A4E6CD8B53A8}" srcOrd="10" destOrd="0" presId="urn:microsoft.com/office/officeart/2005/8/layout/hChevron3"/>
    <dgm:cxn modelId="{87327998-810B-4B28-9EAE-127E3E550049}" type="presParOf" srcId="{EC9F7C3A-2B09-40BF-89AB-F41281B51888}" destId="{139D568D-7382-4FD2-A201-2F4C3CFAF704}" srcOrd="11" destOrd="0" presId="urn:microsoft.com/office/officeart/2005/8/layout/hChevron3"/>
    <dgm:cxn modelId="{152DD1F5-0A0A-4AFD-A3DE-0798293503D8}" type="presParOf" srcId="{EC9F7C3A-2B09-40BF-89AB-F41281B51888}" destId="{54CBC286-C377-418A-BA96-6D0B364318B0}" srcOrd="12" destOrd="0" presId="urn:microsoft.com/office/officeart/2005/8/layout/hChevron3"/>
    <dgm:cxn modelId="{8622EE3A-8439-4ABB-B59E-D85D217B301B}" type="presParOf" srcId="{EC9F7C3A-2B09-40BF-89AB-F41281B51888}" destId="{03C3D953-B649-46F1-9169-FCDDF1EC74DA}" srcOrd="13" destOrd="0" presId="urn:microsoft.com/office/officeart/2005/8/layout/hChevron3"/>
    <dgm:cxn modelId="{FF18738E-BC01-4FA9-9FC5-CDA0A014B739}" type="presParOf" srcId="{EC9F7C3A-2B09-40BF-89AB-F41281B51888}" destId="{A86F9442-AD41-4F71-8249-D927638743F5}" srcOrd="14" destOrd="0" presId="urn:microsoft.com/office/officeart/2005/8/layout/hChevron3"/>
    <dgm:cxn modelId="{F0C63096-7A9D-4297-9F8E-1D70BC20F9AD}" type="presParOf" srcId="{EC9F7C3A-2B09-40BF-89AB-F41281B51888}" destId="{0D565FAF-7A08-4985-8303-EA12C9245D90}" srcOrd="15" destOrd="0" presId="urn:microsoft.com/office/officeart/2005/8/layout/hChevron3"/>
    <dgm:cxn modelId="{AC4F43E8-E403-4964-BD5C-3D5CC52BAB18}" type="presParOf" srcId="{EC9F7C3A-2B09-40BF-89AB-F41281B51888}" destId="{BFE0BC14-B399-42D6-B5E0-5D9B415A0913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E34E3-1049-45CE-9765-C5E287ADFC2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2CDA428-7010-46E7-861E-14AA2DA8BFA9}">
      <dgm:prSet phldrT="[Texto]" phldr="1"/>
      <dgm:spPr/>
      <dgm:t>
        <a:bodyPr/>
        <a:lstStyle/>
        <a:p>
          <a:endParaRPr lang="pt-BR"/>
        </a:p>
      </dgm:t>
    </dgm:pt>
    <dgm:pt modelId="{698C04B3-3019-4D0B-8E00-47A6C0BA3C10}" type="parTrans" cxnId="{EC27062A-5E94-48FE-9BAE-45819D5DBA06}">
      <dgm:prSet/>
      <dgm:spPr/>
      <dgm:t>
        <a:bodyPr/>
        <a:lstStyle/>
        <a:p>
          <a:endParaRPr lang="pt-BR"/>
        </a:p>
      </dgm:t>
    </dgm:pt>
    <dgm:pt modelId="{B08CB63C-079B-49BD-87BB-8B6374CE6458}" type="sibTrans" cxnId="{EC27062A-5E94-48FE-9BAE-45819D5DBA06}">
      <dgm:prSet/>
      <dgm:spPr/>
      <dgm:t>
        <a:bodyPr/>
        <a:lstStyle/>
        <a:p>
          <a:endParaRPr lang="pt-BR"/>
        </a:p>
      </dgm:t>
    </dgm:pt>
    <dgm:pt modelId="{951E13B5-4700-4FF7-AA4E-6D047664C04B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CORREIOS </a:t>
          </a:r>
          <a:endParaRPr lang="pt-BR" sz="1800" dirty="0">
            <a:latin typeface="Calibri" panose="020F0502020204030204" pitchFamily="34" charset="0"/>
          </a:endParaRPr>
        </a:p>
      </dgm:t>
    </dgm:pt>
    <dgm:pt modelId="{C5BADA5E-DA21-40D8-9992-B4DCFEB78293}" type="parTrans" cxnId="{FB01CE78-3BE7-4889-AFB4-DABA4CDFFA19}">
      <dgm:prSet/>
      <dgm:spPr/>
      <dgm:t>
        <a:bodyPr/>
        <a:lstStyle/>
        <a:p>
          <a:endParaRPr lang="pt-BR"/>
        </a:p>
      </dgm:t>
    </dgm:pt>
    <dgm:pt modelId="{4E095EDD-E5D4-48C1-B406-7EB68F89B718}" type="sibTrans" cxnId="{FB01CE78-3BE7-4889-AFB4-DABA4CDFFA19}">
      <dgm:prSet/>
      <dgm:spPr/>
      <dgm:t>
        <a:bodyPr/>
        <a:lstStyle/>
        <a:p>
          <a:endParaRPr lang="pt-BR"/>
        </a:p>
      </dgm:t>
    </dgm:pt>
    <dgm:pt modelId="{CDCE005A-8DF4-4565-9389-5BFE97156245}">
      <dgm:prSet phldrT="[Texto]" phldr="1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800" dirty="0">
            <a:latin typeface="Calibri" panose="020F0502020204030204" pitchFamily="34" charset="0"/>
          </a:endParaRPr>
        </a:p>
      </dgm:t>
    </dgm:pt>
    <dgm:pt modelId="{BA31A874-5400-40C5-A9EA-63D88355728C}" type="parTrans" cxnId="{54D14EC9-C606-4853-8EB4-AA59B82456DD}">
      <dgm:prSet/>
      <dgm:spPr/>
      <dgm:t>
        <a:bodyPr/>
        <a:lstStyle/>
        <a:p>
          <a:endParaRPr lang="pt-BR"/>
        </a:p>
      </dgm:t>
    </dgm:pt>
    <dgm:pt modelId="{660ACBF1-269E-487F-A9A1-C358235D2E37}" type="sibTrans" cxnId="{54D14EC9-C606-4853-8EB4-AA59B82456DD}">
      <dgm:prSet/>
      <dgm:spPr/>
      <dgm:t>
        <a:bodyPr/>
        <a:lstStyle/>
        <a:p>
          <a:endParaRPr lang="pt-BR"/>
        </a:p>
      </dgm:t>
    </dgm:pt>
    <dgm:pt modelId="{51FC4897-9CD0-4396-B2B9-B8861CBB104B}">
      <dgm:prSet phldrT="[Texto]" phldr="1"/>
      <dgm:spPr/>
      <dgm:t>
        <a:bodyPr/>
        <a:lstStyle/>
        <a:p>
          <a:endParaRPr lang="pt-BR" dirty="0"/>
        </a:p>
      </dgm:t>
    </dgm:pt>
    <dgm:pt modelId="{8A4F9259-8D01-42D3-8FD3-47B52AEEB07A}" type="parTrans" cxnId="{914D2614-C456-46D9-831D-D40C115EEC5B}">
      <dgm:prSet/>
      <dgm:spPr/>
      <dgm:t>
        <a:bodyPr/>
        <a:lstStyle/>
        <a:p>
          <a:endParaRPr lang="pt-BR"/>
        </a:p>
      </dgm:t>
    </dgm:pt>
    <dgm:pt modelId="{0EA0A806-1A1F-4ADD-B51B-EE086ECD6BF2}" type="sibTrans" cxnId="{914D2614-C456-46D9-831D-D40C115EEC5B}">
      <dgm:prSet/>
      <dgm:spPr/>
      <dgm:t>
        <a:bodyPr/>
        <a:lstStyle/>
        <a:p>
          <a:endParaRPr lang="pt-BR"/>
        </a:p>
      </dgm:t>
    </dgm:pt>
    <dgm:pt modelId="{0A6115B8-8D98-4823-897E-DB3BB770BABB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PÃO DE AÇUCAR</a:t>
          </a:r>
          <a:endParaRPr lang="pt-BR" sz="1800" dirty="0">
            <a:latin typeface="Calibri" panose="020F0502020204030204" pitchFamily="34" charset="0"/>
          </a:endParaRPr>
        </a:p>
      </dgm:t>
    </dgm:pt>
    <dgm:pt modelId="{A39D9198-B334-4937-8E8D-CA62C144CECC}" type="parTrans" cxnId="{3A935885-149A-4C08-98FB-93599473D533}">
      <dgm:prSet/>
      <dgm:spPr/>
      <dgm:t>
        <a:bodyPr/>
        <a:lstStyle/>
        <a:p>
          <a:endParaRPr lang="pt-BR"/>
        </a:p>
      </dgm:t>
    </dgm:pt>
    <dgm:pt modelId="{CB4DE9AA-12A0-4593-9C16-33DB3D88FC93}" type="sibTrans" cxnId="{3A935885-149A-4C08-98FB-93599473D533}">
      <dgm:prSet/>
      <dgm:spPr/>
      <dgm:t>
        <a:bodyPr/>
        <a:lstStyle/>
        <a:p>
          <a:endParaRPr lang="pt-BR"/>
        </a:p>
      </dgm:t>
    </dgm:pt>
    <dgm:pt modelId="{A562B518-F15F-4605-9CEB-2C1EA56FDFE0}">
      <dgm:prSet phldrT="[Texto]" phldr="1"/>
      <dgm:spPr/>
      <dgm:t>
        <a:bodyPr/>
        <a:lstStyle/>
        <a:p>
          <a:endParaRPr lang="pt-BR"/>
        </a:p>
      </dgm:t>
    </dgm:pt>
    <dgm:pt modelId="{4822CDF7-4635-4FA7-83B7-4F6A2C5F6F0D}" type="parTrans" cxnId="{B0C21820-CBBE-454F-989F-B0F3763882B6}">
      <dgm:prSet/>
      <dgm:spPr/>
      <dgm:t>
        <a:bodyPr/>
        <a:lstStyle/>
        <a:p>
          <a:endParaRPr lang="pt-BR"/>
        </a:p>
      </dgm:t>
    </dgm:pt>
    <dgm:pt modelId="{882E0648-DC94-400D-A2A9-4F9520100C57}" type="sibTrans" cxnId="{B0C21820-CBBE-454F-989F-B0F3763882B6}">
      <dgm:prSet/>
      <dgm:spPr/>
      <dgm:t>
        <a:bodyPr/>
        <a:lstStyle/>
        <a:p>
          <a:endParaRPr lang="pt-BR"/>
        </a:p>
      </dgm:t>
    </dgm:pt>
    <dgm:pt modelId="{03081277-1712-4B47-AE00-F4F915A34C83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 dirty="0">
              <a:solidFill>
                <a:srgbClr val="C00000"/>
              </a:solidFill>
              <a:latin typeface="Calibri" panose="020F0502020204030204" pitchFamily="34" charset="0"/>
            </a:rPr>
            <a:t>CNI</a:t>
          </a:r>
          <a:endParaRPr lang="pt-BR" dirty="0"/>
        </a:p>
      </dgm:t>
    </dgm:pt>
    <dgm:pt modelId="{D047E514-8867-4335-B3A0-0B3A202FB59C}" type="parTrans" cxnId="{A6091C01-CD80-4EA2-8FD1-A98FCCFB45A0}">
      <dgm:prSet/>
      <dgm:spPr/>
      <dgm:t>
        <a:bodyPr/>
        <a:lstStyle/>
        <a:p>
          <a:endParaRPr lang="pt-BR"/>
        </a:p>
      </dgm:t>
    </dgm:pt>
    <dgm:pt modelId="{AD962657-6CEB-4EF8-8FB9-A10D68224077}" type="sibTrans" cxnId="{A6091C01-CD80-4EA2-8FD1-A98FCCFB45A0}">
      <dgm:prSet/>
      <dgm:spPr/>
      <dgm:t>
        <a:bodyPr/>
        <a:lstStyle/>
        <a:p>
          <a:endParaRPr lang="pt-BR"/>
        </a:p>
      </dgm:t>
    </dgm:pt>
    <dgm:pt modelId="{C0071A6B-29B0-4990-808D-8FC7E15A9CE4}">
      <dgm:prSet phldrT="[Texto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90F4589C-2B14-4298-A60C-A4299069EBBA}" type="parTrans" cxnId="{23049D42-218A-43D9-9139-ACB32F9D392F}">
      <dgm:prSet/>
      <dgm:spPr/>
      <dgm:t>
        <a:bodyPr/>
        <a:lstStyle/>
        <a:p>
          <a:endParaRPr lang="pt-BR"/>
        </a:p>
      </dgm:t>
    </dgm:pt>
    <dgm:pt modelId="{09B87A8B-300D-491D-A115-3D0032E3892F}" type="sibTrans" cxnId="{23049D42-218A-43D9-9139-ACB32F9D392F}">
      <dgm:prSet/>
      <dgm:spPr/>
      <dgm:t>
        <a:bodyPr/>
        <a:lstStyle/>
        <a:p>
          <a:endParaRPr lang="pt-BR"/>
        </a:p>
      </dgm:t>
    </dgm:pt>
    <dgm:pt modelId="{C22806AB-0771-404F-ABC2-813CBC2DF2F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AHK CÂMARA ALEMÃ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B1BC71B9-D579-4BAB-9F97-28B8FA21776C}" type="parTrans" cxnId="{F16A65E3-555E-4D16-A4DD-BA171A14CF74}">
      <dgm:prSet/>
      <dgm:spPr/>
      <dgm:t>
        <a:bodyPr/>
        <a:lstStyle/>
        <a:p>
          <a:endParaRPr lang="pt-BR"/>
        </a:p>
      </dgm:t>
    </dgm:pt>
    <dgm:pt modelId="{31EFDC58-38A1-43CA-B6CD-E755DE13027F}" type="sibTrans" cxnId="{F16A65E3-555E-4D16-A4DD-BA171A14CF74}">
      <dgm:prSet/>
      <dgm:spPr/>
      <dgm:t>
        <a:bodyPr/>
        <a:lstStyle/>
        <a:p>
          <a:endParaRPr lang="pt-BR"/>
        </a:p>
      </dgm:t>
    </dgm:pt>
    <dgm:pt modelId="{A35F0BA6-A102-4F68-83B2-1D94DED264E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 dirty="0">
              <a:solidFill>
                <a:srgbClr val="C00000"/>
              </a:solidFill>
              <a:latin typeface="Calibri" panose="020F0502020204030204" pitchFamily="34" charset="0"/>
            </a:rPr>
            <a:t>INPEV</a:t>
          </a:r>
        </a:p>
      </dgm:t>
    </dgm:pt>
    <dgm:pt modelId="{8B465845-8BE8-43D8-973F-B8935106AA93}" type="parTrans" cxnId="{2857DB26-DE90-43D2-931B-F934952E4317}">
      <dgm:prSet/>
      <dgm:spPr/>
      <dgm:t>
        <a:bodyPr/>
        <a:lstStyle/>
        <a:p>
          <a:endParaRPr lang="pt-BR"/>
        </a:p>
      </dgm:t>
    </dgm:pt>
    <dgm:pt modelId="{63B84C94-38EB-450F-B8D6-7C8ABD64BE06}" type="sibTrans" cxnId="{2857DB26-DE90-43D2-931B-F934952E4317}">
      <dgm:prSet/>
      <dgm:spPr/>
      <dgm:t>
        <a:bodyPr/>
        <a:lstStyle/>
        <a:p>
          <a:endParaRPr lang="pt-BR"/>
        </a:p>
      </dgm:t>
    </dgm:pt>
    <dgm:pt modelId="{E8B481F7-0386-401D-B3CD-6D84C8C6A6FF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ANTF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7546072B-482B-47B4-83B5-FCC1E79A42D5}" type="parTrans" cxnId="{71193A64-E1F9-4532-8147-C190E9EB4107}">
      <dgm:prSet/>
      <dgm:spPr/>
      <dgm:t>
        <a:bodyPr/>
        <a:lstStyle/>
        <a:p>
          <a:endParaRPr lang="pt-BR"/>
        </a:p>
      </dgm:t>
    </dgm:pt>
    <dgm:pt modelId="{8AC462F0-9FA5-41A0-914D-7942D797AFB3}" type="sibTrans" cxnId="{71193A64-E1F9-4532-8147-C190E9EB4107}">
      <dgm:prSet/>
      <dgm:spPr/>
      <dgm:t>
        <a:bodyPr/>
        <a:lstStyle/>
        <a:p>
          <a:endParaRPr lang="pt-BR"/>
        </a:p>
      </dgm:t>
    </dgm:pt>
    <dgm:pt modelId="{1CBEF925-636F-4A35-B224-5780907ABF9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 dirty="0">
              <a:solidFill>
                <a:srgbClr val="C00000"/>
              </a:solidFill>
              <a:latin typeface="Calibri" panose="020F0502020204030204" pitchFamily="34" charset="0"/>
            </a:rPr>
            <a:t>GS1</a:t>
          </a:r>
        </a:p>
      </dgm:t>
    </dgm:pt>
    <dgm:pt modelId="{286304A8-347F-43DB-B8FF-5F6911FC2197}" type="parTrans" cxnId="{2DC830B8-3AD8-4248-9A26-1BC251D14A91}">
      <dgm:prSet/>
      <dgm:spPr/>
      <dgm:t>
        <a:bodyPr/>
        <a:lstStyle/>
        <a:p>
          <a:endParaRPr lang="pt-BR"/>
        </a:p>
      </dgm:t>
    </dgm:pt>
    <dgm:pt modelId="{B01E27D7-448C-4201-AD9A-B39A7602A5C6}" type="sibTrans" cxnId="{2DC830B8-3AD8-4248-9A26-1BC251D14A91}">
      <dgm:prSet/>
      <dgm:spPr/>
      <dgm:t>
        <a:bodyPr/>
        <a:lstStyle/>
        <a:p>
          <a:endParaRPr lang="pt-BR"/>
        </a:p>
      </dgm:t>
    </dgm:pt>
    <dgm:pt modelId="{4CFBDB56-8489-4887-B29B-6EF91EA17C9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ABOL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2912B6FE-E24B-425D-AB9D-8C87E999847A}" type="parTrans" cxnId="{FA4A8382-48CD-4BFA-ACEA-EB05F3493FF7}">
      <dgm:prSet/>
      <dgm:spPr/>
      <dgm:t>
        <a:bodyPr/>
        <a:lstStyle/>
        <a:p>
          <a:endParaRPr lang="pt-BR"/>
        </a:p>
      </dgm:t>
    </dgm:pt>
    <dgm:pt modelId="{D81D55FC-FC80-46E3-B5DA-641CC3A19F8E}" type="sibTrans" cxnId="{FA4A8382-48CD-4BFA-ACEA-EB05F3493FF7}">
      <dgm:prSet/>
      <dgm:spPr/>
      <dgm:t>
        <a:bodyPr/>
        <a:lstStyle/>
        <a:p>
          <a:endParaRPr lang="pt-BR"/>
        </a:p>
      </dgm:t>
    </dgm:pt>
    <dgm:pt modelId="{AB9B40EE-18C7-4A8E-99B9-F7B7AA302BC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ABRALOG 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1591A08A-33BC-4231-B1DE-A0CD05471572}" type="parTrans" cxnId="{376B2711-D6C1-4E04-93E5-F54B97583DEA}">
      <dgm:prSet/>
      <dgm:spPr/>
      <dgm:t>
        <a:bodyPr/>
        <a:lstStyle/>
        <a:p>
          <a:endParaRPr lang="pt-BR"/>
        </a:p>
      </dgm:t>
    </dgm:pt>
    <dgm:pt modelId="{0DA8EEA4-D34A-497E-A193-B1736E3E59F7}" type="sibTrans" cxnId="{376B2711-D6C1-4E04-93E5-F54B97583DEA}">
      <dgm:prSet/>
      <dgm:spPr/>
      <dgm:t>
        <a:bodyPr/>
        <a:lstStyle/>
        <a:p>
          <a:endParaRPr lang="pt-BR"/>
        </a:p>
      </dgm:t>
    </dgm:pt>
    <dgm:pt modelId="{8981B9AF-70E8-450F-A0C3-E67F9B5497B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AEA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32443363-AE2C-46D0-8FCE-7FA744006537}" type="parTrans" cxnId="{08A8E7F7-8C48-4B0F-9CCA-820B0BF4AEA5}">
      <dgm:prSet/>
      <dgm:spPr/>
      <dgm:t>
        <a:bodyPr/>
        <a:lstStyle/>
        <a:p>
          <a:endParaRPr lang="pt-BR"/>
        </a:p>
      </dgm:t>
    </dgm:pt>
    <dgm:pt modelId="{01C74F2E-AB6C-4BE9-9668-014E535FCAB8}" type="sibTrans" cxnId="{08A8E7F7-8C48-4B0F-9CCA-820B0BF4AEA5}">
      <dgm:prSet/>
      <dgm:spPr/>
      <dgm:t>
        <a:bodyPr/>
        <a:lstStyle/>
        <a:p>
          <a:endParaRPr lang="pt-BR"/>
        </a:p>
      </dgm:t>
    </dgm:pt>
    <dgm:pt modelId="{D967AD07-F5B4-47FF-AF60-B074581D7A8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ABLP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E162B44F-E409-4D78-8FCC-AB02307613C4}" type="parTrans" cxnId="{C3F897F2-9666-4F8C-AAB4-F50948B80D94}">
      <dgm:prSet/>
      <dgm:spPr/>
      <dgm:t>
        <a:bodyPr/>
        <a:lstStyle/>
        <a:p>
          <a:endParaRPr lang="pt-BR"/>
        </a:p>
      </dgm:t>
    </dgm:pt>
    <dgm:pt modelId="{79B0402D-1698-4C3C-B774-9AF732134330}" type="sibTrans" cxnId="{C3F897F2-9666-4F8C-AAB4-F50948B80D94}">
      <dgm:prSet/>
      <dgm:spPr/>
      <dgm:t>
        <a:bodyPr/>
        <a:lstStyle/>
        <a:p>
          <a:endParaRPr lang="pt-BR"/>
        </a:p>
      </dgm:t>
    </dgm:pt>
    <dgm:pt modelId="{599ABBF9-5BC4-4B0E-BFA1-577FA2CFE47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>
              <a:solidFill>
                <a:srgbClr val="C00000"/>
              </a:solidFill>
              <a:latin typeface="Calibri" panose="020F0502020204030204" pitchFamily="34" charset="0"/>
            </a:rPr>
            <a:t>ABIVIDRO</a:t>
          </a:r>
          <a:endParaRPr lang="pt-BR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8450BF71-044D-4E00-8B20-6EC5D874A53F}" type="parTrans" cxnId="{944E374A-0F5C-411C-8FC0-B643E73B7328}">
      <dgm:prSet/>
      <dgm:spPr/>
      <dgm:t>
        <a:bodyPr/>
        <a:lstStyle/>
        <a:p>
          <a:endParaRPr lang="pt-BR"/>
        </a:p>
      </dgm:t>
    </dgm:pt>
    <dgm:pt modelId="{56EB698D-5035-4EC3-B730-C125A272AD53}" type="sibTrans" cxnId="{944E374A-0F5C-411C-8FC0-B643E73B7328}">
      <dgm:prSet/>
      <dgm:spPr/>
      <dgm:t>
        <a:bodyPr/>
        <a:lstStyle/>
        <a:p>
          <a:endParaRPr lang="pt-BR"/>
        </a:p>
      </dgm:t>
    </dgm:pt>
    <dgm:pt modelId="{E9ACEF9C-6A83-4F47-9856-7D0017770DB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rgbClr val="C00000"/>
              </a:solidFill>
              <a:latin typeface="Calibri" panose="020F0502020204030204" pitchFamily="34" charset="0"/>
            </a:rPr>
            <a:t>AMCHAM</a:t>
          </a:r>
        </a:p>
      </dgm:t>
    </dgm:pt>
    <dgm:pt modelId="{9A9BE612-95EC-4CBF-A13C-A77D6A2EAD05}" type="parTrans" cxnId="{6D237A1D-1DD7-4EB5-B181-DF7C5B96EAFE}">
      <dgm:prSet/>
      <dgm:spPr/>
      <dgm:t>
        <a:bodyPr/>
        <a:lstStyle/>
        <a:p>
          <a:endParaRPr lang="pt-BR"/>
        </a:p>
      </dgm:t>
    </dgm:pt>
    <dgm:pt modelId="{37EDCD2D-5FA8-4A8D-A83A-6C71DB810DE4}" type="sibTrans" cxnId="{6D237A1D-1DD7-4EB5-B181-DF7C5B96EAFE}">
      <dgm:prSet/>
      <dgm:spPr/>
      <dgm:t>
        <a:bodyPr/>
        <a:lstStyle/>
        <a:p>
          <a:endParaRPr lang="pt-BR"/>
        </a:p>
      </dgm:t>
    </dgm:pt>
    <dgm:pt modelId="{793445EF-DC18-4825-81D3-804541341095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ELECTROLUX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5563E202-6D15-4123-9E38-2B2C98D555FF}" type="parTrans" cxnId="{51979D1E-1C6D-48C1-B5F5-1C6BF8B9ED91}">
      <dgm:prSet/>
      <dgm:spPr/>
      <dgm:t>
        <a:bodyPr/>
        <a:lstStyle/>
        <a:p>
          <a:endParaRPr lang="pt-BR"/>
        </a:p>
      </dgm:t>
    </dgm:pt>
    <dgm:pt modelId="{E23547D5-820D-47E7-8323-4C7A50907B89}" type="sibTrans" cxnId="{51979D1E-1C6D-48C1-B5F5-1C6BF8B9ED91}">
      <dgm:prSet/>
      <dgm:spPr/>
      <dgm:t>
        <a:bodyPr/>
        <a:lstStyle/>
        <a:p>
          <a:endParaRPr lang="pt-BR"/>
        </a:p>
      </dgm:t>
    </dgm:pt>
    <dgm:pt modelId="{AC65C7AB-CE00-4D47-ABD9-E9D0A2CA803C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FOX RECICLAGEM GELADEIRAS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2DEA77D3-DDDE-41FB-814E-A09318893A7E}" type="parTrans" cxnId="{538F5431-7B64-4858-B160-63AF55DDC86A}">
      <dgm:prSet/>
      <dgm:spPr/>
      <dgm:t>
        <a:bodyPr/>
        <a:lstStyle/>
        <a:p>
          <a:endParaRPr lang="pt-BR"/>
        </a:p>
      </dgm:t>
    </dgm:pt>
    <dgm:pt modelId="{5D6B99F2-3046-4729-894B-F878A0E6BE3F}" type="sibTrans" cxnId="{538F5431-7B64-4858-B160-63AF55DDC86A}">
      <dgm:prSet/>
      <dgm:spPr/>
      <dgm:t>
        <a:bodyPr/>
        <a:lstStyle/>
        <a:p>
          <a:endParaRPr lang="pt-BR"/>
        </a:p>
      </dgm:t>
    </dgm:pt>
    <dgm:pt modelId="{03E89EEC-AF0D-4777-B250-57902F1AD6D6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XEROX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CF902187-6814-4C20-B51E-9409074365F5}" type="parTrans" cxnId="{4A734E89-045B-4C2F-8F35-41E627E589AE}">
      <dgm:prSet/>
      <dgm:spPr/>
      <dgm:t>
        <a:bodyPr/>
        <a:lstStyle/>
        <a:p>
          <a:endParaRPr lang="pt-BR"/>
        </a:p>
      </dgm:t>
    </dgm:pt>
    <dgm:pt modelId="{4C20248F-0234-4CC2-9586-7E1EA8A277C4}" type="sibTrans" cxnId="{4A734E89-045B-4C2F-8F35-41E627E589AE}">
      <dgm:prSet/>
      <dgm:spPr/>
      <dgm:t>
        <a:bodyPr/>
        <a:lstStyle/>
        <a:p>
          <a:endParaRPr lang="pt-BR"/>
        </a:p>
      </dgm:t>
    </dgm:pt>
    <dgm:pt modelId="{287377A1-2217-4E0F-90E0-98A926449B8F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TECNOLOGISTICA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A99A0045-FC5F-4180-8F0E-3726B2DE257C}" type="parTrans" cxnId="{7F98B527-5953-4A8C-8C19-B1E1A1869198}">
      <dgm:prSet/>
      <dgm:spPr/>
      <dgm:t>
        <a:bodyPr/>
        <a:lstStyle/>
        <a:p>
          <a:endParaRPr lang="pt-BR"/>
        </a:p>
      </dgm:t>
    </dgm:pt>
    <dgm:pt modelId="{389A067C-CD02-4568-B8CB-E541AB1F5018}" type="sibTrans" cxnId="{7F98B527-5953-4A8C-8C19-B1E1A1869198}">
      <dgm:prSet/>
      <dgm:spPr/>
      <dgm:t>
        <a:bodyPr/>
        <a:lstStyle/>
        <a:p>
          <a:endParaRPr lang="pt-BR"/>
        </a:p>
      </dgm:t>
    </dgm:pt>
    <dgm:pt modelId="{57521256-637F-442D-B1CB-7B62E9AB12A5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TOTVS </a:t>
          </a:r>
        </a:p>
      </dgm:t>
    </dgm:pt>
    <dgm:pt modelId="{38D06A28-6350-4839-9596-3991E17542E9}" type="parTrans" cxnId="{2BCDB5D7-4F03-476E-8BFC-19717B650861}">
      <dgm:prSet/>
      <dgm:spPr/>
      <dgm:t>
        <a:bodyPr/>
        <a:lstStyle/>
        <a:p>
          <a:endParaRPr lang="pt-BR"/>
        </a:p>
      </dgm:t>
    </dgm:pt>
    <dgm:pt modelId="{F919EA45-15F8-4A27-B1F0-A30342A8826C}" type="sibTrans" cxnId="{2BCDB5D7-4F03-476E-8BFC-19717B650861}">
      <dgm:prSet/>
      <dgm:spPr/>
      <dgm:t>
        <a:bodyPr/>
        <a:lstStyle/>
        <a:p>
          <a:endParaRPr lang="pt-BR"/>
        </a:p>
      </dgm:t>
    </dgm:pt>
    <dgm:pt modelId="{7D47CDBC-6390-4F2F-8A40-E4E321F86DE5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APLIQUIM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D4FFAAA4-D526-4ECD-B335-D328A99D291F}" type="parTrans" cxnId="{29E1B176-3818-4F3D-8184-75198AC5F09A}">
      <dgm:prSet/>
      <dgm:spPr/>
      <dgm:t>
        <a:bodyPr/>
        <a:lstStyle/>
        <a:p>
          <a:endParaRPr lang="pt-BR"/>
        </a:p>
      </dgm:t>
    </dgm:pt>
    <dgm:pt modelId="{FCE23092-AEEC-49FA-BE9D-5EF738D12905}" type="sibTrans" cxnId="{29E1B176-3818-4F3D-8184-75198AC5F09A}">
      <dgm:prSet/>
      <dgm:spPr/>
      <dgm:t>
        <a:bodyPr/>
        <a:lstStyle/>
        <a:p>
          <a:endParaRPr lang="pt-BR"/>
        </a:p>
      </dgm:t>
    </dgm:pt>
    <dgm:pt modelId="{782AC377-7351-4752-9BF3-A643BD8362EF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DESCARTE CERTO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9624F6AF-6CD5-4AB7-A845-4EE6F0D041D2}" type="parTrans" cxnId="{2134CE37-9D01-497E-9EA7-70D8C68F54A8}">
      <dgm:prSet/>
      <dgm:spPr/>
      <dgm:t>
        <a:bodyPr/>
        <a:lstStyle/>
        <a:p>
          <a:endParaRPr lang="pt-BR"/>
        </a:p>
      </dgm:t>
    </dgm:pt>
    <dgm:pt modelId="{50C23F8E-F4E6-4DF0-B74F-76896F4D32F4}" type="sibTrans" cxnId="{2134CE37-9D01-497E-9EA7-70D8C68F54A8}">
      <dgm:prSet/>
      <dgm:spPr/>
      <dgm:t>
        <a:bodyPr/>
        <a:lstStyle/>
        <a:p>
          <a:endParaRPr lang="pt-BR"/>
        </a:p>
      </dgm:t>
    </dgm:pt>
    <dgm:pt modelId="{F65AA390-3881-4260-B0CE-3EDFA3C3D8E5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RECON (CUMMINS)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F63F5E8F-E181-4029-9525-C3874AF0392A}" type="parTrans" cxnId="{DF0B5227-B267-4231-B12A-A71812F0A9BA}">
      <dgm:prSet/>
      <dgm:spPr/>
      <dgm:t>
        <a:bodyPr/>
        <a:lstStyle/>
        <a:p>
          <a:endParaRPr lang="pt-BR"/>
        </a:p>
      </dgm:t>
    </dgm:pt>
    <dgm:pt modelId="{1D383DF5-D25C-415F-AB4F-9DA72E268D7D}" type="sibTrans" cxnId="{DF0B5227-B267-4231-B12A-A71812F0A9BA}">
      <dgm:prSet/>
      <dgm:spPr/>
      <dgm:t>
        <a:bodyPr/>
        <a:lstStyle/>
        <a:p>
          <a:endParaRPr lang="pt-BR"/>
        </a:p>
      </dgm:t>
    </dgm:pt>
    <dgm:pt modelId="{02FD6338-0F6B-46F3-8609-6A16B4E41B36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PONTO NET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DA7D19F2-F60A-4D62-8A7B-EC0A9E19C160}" type="parTrans" cxnId="{85934CB0-89CB-405D-9903-4B86BA4CF265}">
      <dgm:prSet/>
      <dgm:spPr/>
      <dgm:t>
        <a:bodyPr/>
        <a:lstStyle/>
        <a:p>
          <a:endParaRPr lang="pt-BR"/>
        </a:p>
      </dgm:t>
    </dgm:pt>
    <dgm:pt modelId="{FCA243CC-991E-4B27-A682-4806C1DD61A2}" type="sibTrans" cxnId="{85934CB0-89CB-405D-9903-4B86BA4CF265}">
      <dgm:prSet/>
      <dgm:spPr/>
      <dgm:t>
        <a:bodyPr/>
        <a:lstStyle/>
        <a:p>
          <a:endParaRPr lang="pt-BR"/>
        </a:p>
      </dgm:t>
    </dgm:pt>
    <dgm:pt modelId="{197E0354-78CF-4EC3-99E8-C45AED00DFD4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TAM</a:t>
          </a:r>
        </a:p>
      </dgm:t>
    </dgm:pt>
    <dgm:pt modelId="{2883666D-770F-499F-8E29-9482C12F57F7}" type="parTrans" cxnId="{683B77A6-8947-4C9C-A67B-6E18C08AB86C}">
      <dgm:prSet/>
      <dgm:spPr/>
      <dgm:t>
        <a:bodyPr/>
        <a:lstStyle/>
        <a:p>
          <a:endParaRPr lang="pt-BR"/>
        </a:p>
      </dgm:t>
    </dgm:pt>
    <dgm:pt modelId="{18C79754-D79C-4CF7-A81E-17761187F891}" type="sibTrans" cxnId="{683B77A6-8947-4C9C-A67B-6E18C08AB86C}">
      <dgm:prSet/>
      <dgm:spPr/>
      <dgm:t>
        <a:bodyPr/>
        <a:lstStyle/>
        <a:p>
          <a:endParaRPr lang="pt-BR"/>
        </a:p>
      </dgm:t>
    </dgm:pt>
    <dgm:pt modelId="{B124DF1E-5C95-49B3-A566-B4AAB9A02EBD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ALCIS</a:t>
          </a:r>
        </a:p>
      </dgm:t>
    </dgm:pt>
    <dgm:pt modelId="{98F4EE55-ACDF-4F33-9950-4C91CBF82F38}" type="parTrans" cxnId="{1D1E4BBF-5EEE-4993-83BB-FB0810005DF0}">
      <dgm:prSet/>
      <dgm:spPr/>
      <dgm:t>
        <a:bodyPr/>
        <a:lstStyle/>
        <a:p>
          <a:endParaRPr lang="pt-BR"/>
        </a:p>
      </dgm:t>
    </dgm:pt>
    <dgm:pt modelId="{76922B37-8B08-4068-BAAD-DCD4E4A8004D}" type="sibTrans" cxnId="{1D1E4BBF-5EEE-4993-83BB-FB0810005DF0}">
      <dgm:prSet/>
      <dgm:spPr/>
      <dgm:t>
        <a:bodyPr/>
        <a:lstStyle/>
        <a:p>
          <a:endParaRPr lang="pt-BR"/>
        </a:p>
      </dgm:t>
    </dgm:pt>
    <dgm:pt modelId="{0929256A-84EA-4BA2-B301-DCE2915D00A0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EXATA LOGÍSTICA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0F4C9247-0931-4FF2-84C1-A046DA6AC7F3}" type="parTrans" cxnId="{218D3696-FD87-4951-A782-ABA026D7266C}">
      <dgm:prSet/>
      <dgm:spPr/>
      <dgm:t>
        <a:bodyPr/>
        <a:lstStyle/>
        <a:p>
          <a:endParaRPr lang="pt-BR"/>
        </a:p>
      </dgm:t>
    </dgm:pt>
    <dgm:pt modelId="{F0F43F2D-45B4-4FD4-B6BD-85BB8F8C5044}" type="sibTrans" cxnId="{218D3696-FD87-4951-A782-ABA026D7266C}">
      <dgm:prSet/>
      <dgm:spPr/>
      <dgm:t>
        <a:bodyPr/>
        <a:lstStyle/>
        <a:p>
          <a:endParaRPr lang="pt-BR"/>
        </a:p>
      </dgm:t>
    </dgm:pt>
    <dgm:pt modelId="{34642D86-2321-44DA-B7EA-A29CDA52D7DD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DIRECT PARCEL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3FBC68FD-1A24-482C-AFD7-A7E96970F626}" type="parTrans" cxnId="{85CB2DB2-10C9-4658-9419-BD57A86A80B9}">
      <dgm:prSet/>
      <dgm:spPr/>
      <dgm:t>
        <a:bodyPr/>
        <a:lstStyle/>
        <a:p>
          <a:endParaRPr lang="pt-BR"/>
        </a:p>
      </dgm:t>
    </dgm:pt>
    <dgm:pt modelId="{08358543-EE79-484F-B341-E1A160614683}" type="sibTrans" cxnId="{85CB2DB2-10C9-4658-9419-BD57A86A80B9}">
      <dgm:prSet/>
      <dgm:spPr/>
      <dgm:t>
        <a:bodyPr/>
        <a:lstStyle/>
        <a:p>
          <a:endParaRPr lang="pt-BR"/>
        </a:p>
      </dgm:t>
    </dgm:pt>
    <dgm:pt modelId="{0F7CCA20-02B9-4ABA-8E24-2048F88066F0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OXIL- ESTRE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AD7C02F0-DCF7-4C50-AEE1-8465A4B50336}" type="parTrans" cxnId="{F269CD92-2737-486B-92B2-209954F7E980}">
      <dgm:prSet/>
      <dgm:spPr/>
      <dgm:t>
        <a:bodyPr/>
        <a:lstStyle/>
        <a:p>
          <a:endParaRPr lang="pt-BR"/>
        </a:p>
      </dgm:t>
    </dgm:pt>
    <dgm:pt modelId="{1F94A3F2-9E9E-4FCB-81B0-D4E8EBE23BDF}" type="sibTrans" cxnId="{F269CD92-2737-486B-92B2-209954F7E980}">
      <dgm:prSet/>
      <dgm:spPr/>
      <dgm:t>
        <a:bodyPr/>
        <a:lstStyle/>
        <a:p>
          <a:endParaRPr lang="pt-BR"/>
        </a:p>
      </dgm:t>
    </dgm:pt>
    <dgm:pt modelId="{BD35444A-3881-4BA2-B245-2B18FE0E7FB8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TGESTIONA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23C077A3-B10B-4FBD-B653-7900BDABF309}" type="parTrans" cxnId="{DC4BAD03-5E63-4E68-9B82-28A8D97CEFC6}">
      <dgm:prSet/>
      <dgm:spPr/>
      <dgm:t>
        <a:bodyPr/>
        <a:lstStyle/>
        <a:p>
          <a:endParaRPr lang="pt-BR"/>
        </a:p>
      </dgm:t>
    </dgm:pt>
    <dgm:pt modelId="{48E701B2-C353-4A5D-AF41-70CA64305F11}" type="sibTrans" cxnId="{DC4BAD03-5E63-4E68-9B82-28A8D97CEFC6}">
      <dgm:prSet/>
      <dgm:spPr/>
      <dgm:t>
        <a:bodyPr/>
        <a:lstStyle/>
        <a:p>
          <a:endParaRPr lang="pt-BR"/>
        </a:p>
      </dgm:t>
    </dgm:pt>
    <dgm:pt modelId="{75062FE0-FB90-498E-979B-C3BFCA2AC2EC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RAPIDÃO COMETA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AE63C90D-880E-44FF-8356-BFBCF7682938}" type="parTrans" cxnId="{2BF73279-E16F-469C-BFF6-7384C2A12608}">
      <dgm:prSet/>
      <dgm:spPr/>
      <dgm:t>
        <a:bodyPr/>
        <a:lstStyle/>
        <a:p>
          <a:endParaRPr lang="pt-BR"/>
        </a:p>
      </dgm:t>
    </dgm:pt>
    <dgm:pt modelId="{E2EE174D-1358-4AAF-8F37-9EFB1BAC8D81}" type="sibTrans" cxnId="{2BF73279-E16F-469C-BFF6-7384C2A12608}">
      <dgm:prSet/>
      <dgm:spPr/>
      <dgm:t>
        <a:bodyPr/>
        <a:lstStyle/>
        <a:p>
          <a:endParaRPr lang="pt-BR"/>
        </a:p>
      </dgm:t>
    </dgm:pt>
    <dgm:pt modelId="{B29DB41E-FC3E-4A6B-B3BD-864B83A57FEB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CHAME O GENIO</a:t>
          </a:r>
        </a:p>
      </dgm:t>
    </dgm:pt>
    <dgm:pt modelId="{DD6F07DE-D143-4E91-84E0-D465F0A6BBB4}" type="parTrans" cxnId="{A29074F5-95E1-4F53-8C5A-C6EA550F6123}">
      <dgm:prSet/>
      <dgm:spPr/>
      <dgm:t>
        <a:bodyPr/>
        <a:lstStyle/>
        <a:p>
          <a:endParaRPr lang="pt-BR"/>
        </a:p>
      </dgm:t>
    </dgm:pt>
    <dgm:pt modelId="{BBF52D21-46C8-4C2A-924F-EBB3EF865015}" type="sibTrans" cxnId="{A29074F5-95E1-4F53-8C5A-C6EA550F6123}">
      <dgm:prSet/>
      <dgm:spPr/>
      <dgm:t>
        <a:bodyPr/>
        <a:lstStyle/>
        <a:p>
          <a:endParaRPr lang="pt-BR"/>
        </a:p>
      </dgm:t>
    </dgm:pt>
    <dgm:pt modelId="{D56FD421-3320-4C93-9350-C0988A87E9FA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PHILIPS DO BRASIL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EB8D28B6-8529-4B2C-A074-29E8BA26F517}" type="parTrans" cxnId="{0D82D124-2AE3-4B78-8D54-CA10ED350270}">
      <dgm:prSet/>
      <dgm:spPr/>
      <dgm:t>
        <a:bodyPr/>
        <a:lstStyle/>
        <a:p>
          <a:endParaRPr lang="pt-BR"/>
        </a:p>
      </dgm:t>
    </dgm:pt>
    <dgm:pt modelId="{5BACDA78-638A-4F20-9D25-21D0E941BE96}" type="sibTrans" cxnId="{0D82D124-2AE3-4B78-8D54-CA10ED350270}">
      <dgm:prSet/>
      <dgm:spPr/>
      <dgm:t>
        <a:bodyPr/>
        <a:lstStyle/>
        <a:p>
          <a:endParaRPr lang="pt-BR"/>
        </a:p>
      </dgm:t>
    </dgm:pt>
    <dgm:pt modelId="{ECCB211B-7BA5-4AF0-86A6-15369F093748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SOCIEDADE PONTO VERDE ( PORTUGAL)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90ACD64F-675C-4D34-BC15-E3B44DAB1C26}" type="parTrans" cxnId="{3D8F2188-80AF-46F6-87DF-2A9AB7B34F7E}">
      <dgm:prSet/>
      <dgm:spPr/>
      <dgm:t>
        <a:bodyPr/>
        <a:lstStyle/>
        <a:p>
          <a:endParaRPr lang="pt-BR"/>
        </a:p>
      </dgm:t>
    </dgm:pt>
    <dgm:pt modelId="{8624B95D-19C1-4F37-8B91-17F17A7BC9ED}" type="sibTrans" cxnId="{3D8F2188-80AF-46F6-87DF-2A9AB7B34F7E}">
      <dgm:prSet/>
      <dgm:spPr/>
      <dgm:t>
        <a:bodyPr/>
        <a:lstStyle/>
        <a:p>
          <a:endParaRPr lang="pt-BR"/>
        </a:p>
      </dgm:t>
    </dgm:pt>
    <dgm:pt modelId="{3BE72737-EF0E-410B-A234-F3B85A74E879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GM&amp;C LOG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D17D6E87-F19E-4900-9D52-27F9DB13A3F9}" type="parTrans" cxnId="{96037C83-A26A-4BE4-AF06-F860E890AAF0}">
      <dgm:prSet/>
      <dgm:spPr/>
      <dgm:t>
        <a:bodyPr/>
        <a:lstStyle/>
        <a:p>
          <a:endParaRPr lang="pt-BR"/>
        </a:p>
      </dgm:t>
    </dgm:pt>
    <dgm:pt modelId="{41CC62CE-FE23-4F81-9C79-D6DDA1DD3CDA}" type="sibTrans" cxnId="{96037C83-A26A-4BE4-AF06-F860E890AAF0}">
      <dgm:prSet/>
      <dgm:spPr/>
      <dgm:t>
        <a:bodyPr/>
        <a:lstStyle/>
        <a:p>
          <a:endParaRPr lang="pt-BR"/>
        </a:p>
      </dgm:t>
    </dgm:pt>
    <dgm:pt modelId="{80988041-C46B-40BA-BA61-5A4D9308C350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JSL</a:t>
          </a:r>
        </a:p>
      </dgm:t>
    </dgm:pt>
    <dgm:pt modelId="{EA50D2C8-1964-47A7-B138-C652745CEE56}" type="parTrans" cxnId="{1FA63309-1A97-4F4E-A3F4-45B143E3A2F7}">
      <dgm:prSet/>
      <dgm:spPr/>
      <dgm:t>
        <a:bodyPr/>
        <a:lstStyle/>
        <a:p>
          <a:endParaRPr lang="pt-BR"/>
        </a:p>
      </dgm:t>
    </dgm:pt>
    <dgm:pt modelId="{50DCB2E7-E071-4A15-AE8E-66DDA7749D87}" type="sibTrans" cxnId="{1FA63309-1A97-4F4E-A3F4-45B143E3A2F7}">
      <dgm:prSet/>
      <dgm:spPr/>
      <dgm:t>
        <a:bodyPr/>
        <a:lstStyle/>
        <a:p>
          <a:endParaRPr lang="pt-BR"/>
        </a:p>
      </dgm:t>
    </dgm:pt>
    <dgm:pt modelId="{65533BE1-AE16-4820-B215-ED3FD1F6DECC}" type="pres">
      <dgm:prSet presAssocID="{795E34E3-1049-45CE-9765-C5E287ADFC23}" presName="linearFlow" presStyleCnt="0">
        <dgm:presLayoutVars>
          <dgm:dir/>
          <dgm:animLvl val="lvl"/>
          <dgm:resizeHandles/>
        </dgm:presLayoutVars>
      </dgm:prSet>
      <dgm:spPr/>
    </dgm:pt>
    <dgm:pt modelId="{7601E89D-6DA7-4E79-96A9-E5BF24A71953}" type="pres">
      <dgm:prSet presAssocID="{12CDA428-7010-46E7-861E-14AA2DA8BFA9}" presName="compositeNode" presStyleCnt="0">
        <dgm:presLayoutVars>
          <dgm:bulletEnabled val="1"/>
        </dgm:presLayoutVars>
      </dgm:prSet>
      <dgm:spPr/>
    </dgm:pt>
    <dgm:pt modelId="{1EF5FB3E-40C3-40CB-A7A1-14405F698133}" type="pres">
      <dgm:prSet presAssocID="{12CDA428-7010-46E7-861E-14AA2DA8BFA9}" presName="image" presStyleLbl="fgImgPlace1" presStyleIdx="0" presStyleCnt="3" custScaleY="42575" custLinFactNeighborX="-3338" custLinFactNeighborY="-216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E712F1-6821-4360-BE34-ECDCC67C7C90}" type="pres">
      <dgm:prSet presAssocID="{12CDA428-7010-46E7-861E-14AA2DA8BFA9}" presName="childNode" presStyleLbl="node1" presStyleIdx="0" presStyleCnt="3" custScaleX="115337" custScaleY="121622">
        <dgm:presLayoutVars>
          <dgm:bulletEnabled val="1"/>
        </dgm:presLayoutVars>
      </dgm:prSet>
      <dgm:spPr/>
    </dgm:pt>
    <dgm:pt modelId="{35BC641E-B2E6-4F92-B38B-E944BED066C6}" type="pres">
      <dgm:prSet presAssocID="{12CDA428-7010-46E7-861E-14AA2DA8BFA9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4FE72F0-8367-46DC-AC98-25FEAA71763A}" type="pres">
      <dgm:prSet presAssocID="{B08CB63C-079B-49BD-87BB-8B6374CE6458}" presName="sibTrans" presStyleCnt="0"/>
      <dgm:spPr/>
    </dgm:pt>
    <dgm:pt modelId="{AE263401-198E-4F62-9EBC-CE952A002FFA}" type="pres">
      <dgm:prSet presAssocID="{51FC4897-9CD0-4396-B2B9-B8861CBB104B}" presName="compositeNode" presStyleCnt="0">
        <dgm:presLayoutVars>
          <dgm:bulletEnabled val="1"/>
        </dgm:presLayoutVars>
      </dgm:prSet>
      <dgm:spPr/>
    </dgm:pt>
    <dgm:pt modelId="{EDE094A0-8A22-4FF7-88A8-D3DA56D6C39F}" type="pres">
      <dgm:prSet presAssocID="{51FC4897-9CD0-4396-B2B9-B8861CBB104B}" presName="image" presStyleLbl="fgImgPlace1" presStyleIdx="1" presStyleCnt="3" custScaleX="102654" custScaleY="42116" custLinFactNeighborX="-30507" custLinFactNeighborY="-216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2D9451D-9463-437B-B4B2-63D064A5A907}" type="pres">
      <dgm:prSet presAssocID="{51FC4897-9CD0-4396-B2B9-B8861CBB104B}" presName="childNode" presStyleLbl="node1" presStyleIdx="1" presStyleCnt="3" custScaleX="123395" custScaleY="104318" custLinFactNeighborX="-4363" custLinFactNeighborY="-7965">
        <dgm:presLayoutVars>
          <dgm:bulletEnabled val="1"/>
        </dgm:presLayoutVars>
      </dgm:prSet>
      <dgm:spPr/>
    </dgm:pt>
    <dgm:pt modelId="{A88C1E6A-2B61-4026-BBFC-6A7539DB26BD}" type="pres">
      <dgm:prSet presAssocID="{51FC4897-9CD0-4396-B2B9-B8861CBB104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9F28F81-1E7B-4E79-973E-276D91AE94BC}" type="pres">
      <dgm:prSet presAssocID="{0EA0A806-1A1F-4ADD-B51B-EE086ECD6BF2}" presName="sibTrans" presStyleCnt="0"/>
      <dgm:spPr/>
    </dgm:pt>
    <dgm:pt modelId="{7B497274-465E-47D7-9D86-56260D09F6A1}" type="pres">
      <dgm:prSet presAssocID="{A562B518-F15F-4605-9CEB-2C1EA56FDFE0}" presName="compositeNode" presStyleCnt="0">
        <dgm:presLayoutVars>
          <dgm:bulletEnabled val="1"/>
        </dgm:presLayoutVars>
      </dgm:prSet>
      <dgm:spPr/>
    </dgm:pt>
    <dgm:pt modelId="{C9E82C1B-69E5-4233-AEC2-CC424A1A366D}" type="pres">
      <dgm:prSet presAssocID="{A562B518-F15F-4605-9CEB-2C1EA56FDFE0}" presName="image" presStyleLbl="fgImgPlace1" presStyleIdx="2" presStyleCnt="3" custScaleX="98754" custScaleY="43280" custLinFactNeighborX="-24045" custLinFactNeighborY="-2438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09B5CF-359E-42AC-AF19-0EECBCD590E8}" type="pres">
      <dgm:prSet presAssocID="{A562B518-F15F-4605-9CEB-2C1EA56FDFE0}" presName="childNode" presStyleLbl="node1" presStyleIdx="2" presStyleCnt="3" custScaleX="126304" custScaleY="122783">
        <dgm:presLayoutVars>
          <dgm:bulletEnabled val="1"/>
        </dgm:presLayoutVars>
      </dgm:prSet>
      <dgm:spPr/>
    </dgm:pt>
    <dgm:pt modelId="{DEA4BBE3-4651-4FBC-BC75-E07E2CD0500B}" type="pres">
      <dgm:prSet presAssocID="{A562B518-F15F-4605-9CEB-2C1EA56FDFE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B129200-8933-4CE9-BAA1-833364B2695F}" type="presOf" srcId="{B124DF1E-5C95-49B3-A566-B4AAB9A02EBD}" destId="{B2D9451D-9463-437B-B4B2-63D064A5A907}" srcOrd="0" destOrd="11" presId="urn:microsoft.com/office/officeart/2005/8/layout/hList2"/>
    <dgm:cxn modelId="{A6091C01-CD80-4EA2-8FD1-A98FCCFB45A0}" srcId="{A562B518-F15F-4605-9CEB-2C1EA56FDFE0}" destId="{03081277-1712-4B47-AE00-F4F915A34C83}" srcOrd="0" destOrd="0" parTransId="{D047E514-8867-4335-B3A0-0B3A202FB59C}" sibTransId="{AD962657-6CEB-4EF8-8FB9-A10D68224077}"/>
    <dgm:cxn modelId="{DC4BAD03-5E63-4E68-9B82-28A8D97CEFC6}" srcId="{12CDA428-7010-46E7-861E-14AA2DA8BFA9}" destId="{BD35444A-3881-4BA2-B245-2B18FE0E7FB8}" srcOrd="4" destOrd="0" parTransId="{23C077A3-B10B-4FBD-B653-7900BDABF309}" sibTransId="{48E701B2-C353-4A5D-AF41-70CA64305F11}"/>
    <dgm:cxn modelId="{1FA63309-1A97-4F4E-A3F4-45B143E3A2F7}" srcId="{12CDA428-7010-46E7-861E-14AA2DA8BFA9}" destId="{80988041-C46B-40BA-BA61-5A4D9308C350}" srcOrd="10" destOrd="0" parTransId="{EA50D2C8-1964-47A7-B138-C652745CEE56}" sibTransId="{50DCB2E7-E071-4A15-AE8E-66DDA7749D87}"/>
    <dgm:cxn modelId="{181B7110-92E2-4A1B-B7AA-2B8E3DD75469}" type="presOf" srcId="{E9ACEF9C-6A83-4F47-9856-7D0017770DB7}" destId="{5409B5CF-359E-42AC-AF19-0EECBCD590E8}" srcOrd="0" destOrd="10" presId="urn:microsoft.com/office/officeart/2005/8/layout/hList2"/>
    <dgm:cxn modelId="{376B2711-D6C1-4E04-93E5-F54B97583DEA}" srcId="{A562B518-F15F-4605-9CEB-2C1EA56FDFE0}" destId="{AB9B40EE-18C7-4A8E-99B9-F7B7AA302BC0}" srcOrd="6" destOrd="0" parTransId="{1591A08A-33BC-4231-B1DE-A0CD05471572}" sibTransId="{0DA8EEA4-D34A-497E-A193-B1736E3E59F7}"/>
    <dgm:cxn modelId="{914D2614-C456-46D9-831D-D40C115EEC5B}" srcId="{795E34E3-1049-45CE-9765-C5E287ADFC23}" destId="{51FC4897-9CD0-4396-B2B9-B8861CBB104B}" srcOrd="1" destOrd="0" parTransId="{8A4F9259-8D01-42D3-8FD3-47B52AEEB07A}" sibTransId="{0EA0A806-1A1F-4ADD-B51B-EE086ECD6BF2}"/>
    <dgm:cxn modelId="{C2F5C714-DFCD-4BF9-AF80-68B039113475}" type="presOf" srcId="{C0071A6B-29B0-4990-808D-8FC7E15A9CE4}" destId="{5409B5CF-359E-42AC-AF19-0EECBCD590E8}" srcOrd="0" destOrd="11" presId="urn:microsoft.com/office/officeart/2005/8/layout/hList2"/>
    <dgm:cxn modelId="{E1281215-002B-4A1F-B04C-B1653AB9F73D}" type="presOf" srcId="{ECCB211B-7BA5-4AF0-86A6-15369F093748}" destId="{E4E712F1-6821-4360-BE34-ECDCC67C7C90}" srcOrd="0" destOrd="8" presId="urn:microsoft.com/office/officeart/2005/8/layout/hList2"/>
    <dgm:cxn modelId="{BB3D2418-2984-48CB-A9A2-F71A82137632}" type="presOf" srcId="{BD35444A-3881-4BA2-B245-2B18FE0E7FB8}" destId="{E4E712F1-6821-4360-BE34-ECDCC67C7C90}" srcOrd="0" destOrd="4" presId="urn:microsoft.com/office/officeart/2005/8/layout/hList2"/>
    <dgm:cxn modelId="{6D237A1D-1DD7-4EB5-B181-DF7C5B96EAFE}" srcId="{A562B518-F15F-4605-9CEB-2C1EA56FDFE0}" destId="{E9ACEF9C-6A83-4F47-9856-7D0017770DB7}" srcOrd="10" destOrd="0" parTransId="{9A9BE612-95EC-4CBF-A13C-A77D6A2EAD05}" sibTransId="{37EDCD2D-5FA8-4A8D-A83A-6C71DB810DE4}"/>
    <dgm:cxn modelId="{A8B9A21D-3AC5-491B-806F-F03FE211CD93}" type="presOf" srcId="{599ABBF9-5BC4-4B0E-BFA1-577FA2CFE474}" destId="{5409B5CF-359E-42AC-AF19-0EECBCD590E8}" srcOrd="0" destOrd="9" presId="urn:microsoft.com/office/officeart/2005/8/layout/hList2"/>
    <dgm:cxn modelId="{51979D1E-1C6D-48C1-B5F5-1C6BF8B9ED91}" srcId="{51FC4897-9CD0-4396-B2B9-B8861CBB104B}" destId="{793445EF-DC18-4825-81D3-804541341095}" srcOrd="1" destOrd="0" parTransId="{5563E202-6D15-4123-9E38-2B2C98D555FF}" sibTransId="{E23547D5-820D-47E7-8323-4C7A50907B89}"/>
    <dgm:cxn modelId="{B0C21820-CBBE-454F-989F-B0F3763882B6}" srcId="{795E34E3-1049-45CE-9765-C5E287ADFC23}" destId="{A562B518-F15F-4605-9CEB-2C1EA56FDFE0}" srcOrd="2" destOrd="0" parTransId="{4822CDF7-4635-4FA7-83B7-4F6A2C5F6F0D}" sibTransId="{882E0648-DC94-400D-A2A9-4F9520100C57}"/>
    <dgm:cxn modelId="{58181C20-D1E3-4EDA-B8CC-FF03FBC98337}" type="presOf" srcId="{287377A1-2217-4E0F-90E0-98A926449B8F}" destId="{B2D9451D-9463-437B-B4B2-63D064A5A907}" srcOrd="0" destOrd="4" presId="urn:microsoft.com/office/officeart/2005/8/layout/hList2"/>
    <dgm:cxn modelId="{B2D5AD22-52D0-4D46-85C5-E919B4518FCE}" type="presOf" srcId="{E8B481F7-0386-401D-B3CD-6D84C8C6A6FF}" destId="{5409B5CF-359E-42AC-AF19-0EECBCD590E8}" srcOrd="0" destOrd="3" presId="urn:microsoft.com/office/officeart/2005/8/layout/hList2"/>
    <dgm:cxn modelId="{0D82D124-2AE3-4B78-8D54-CA10ED350270}" srcId="{12CDA428-7010-46E7-861E-14AA2DA8BFA9}" destId="{D56FD421-3320-4C93-9350-C0988A87E9FA}" srcOrd="7" destOrd="0" parTransId="{EB8D28B6-8529-4B2C-A074-29E8BA26F517}" sibTransId="{5BACDA78-638A-4F20-9D25-21D0E941BE96}"/>
    <dgm:cxn modelId="{86721425-8D4C-4ECB-BE42-F7DEAAB494B8}" type="presOf" srcId="{4CFBDB56-8489-4887-B29B-6EF91EA17C93}" destId="{5409B5CF-359E-42AC-AF19-0EECBCD590E8}" srcOrd="0" destOrd="5" presId="urn:microsoft.com/office/officeart/2005/8/layout/hList2"/>
    <dgm:cxn modelId="{E1E42826-62E1-40F0-B52D-07AAA935BB56}" type="presOf" srcId="{795E34E3-1049-45CE-9765-C5E287ADFC23}" destId="{65533BE1-AE16-4820-B215-ED3FD1F6DECC}" srcOrd="0" destOrd="0" presId="urn:microsoft.com/office/officeart/2005/8/layout/hList2"/>
    <dgm:cxn modelId="{2857DB26-DE90-43D2-931B-F934952E4317}" srcId="{A562B518-F15F-4605-9CEB-2C1EA56FDFE0}" destId="{A35F0BA6-A102-4F68-83B2-1D94DED264EB}" srcOrd="2" destOrd="0" parTransId="{8B465845-8BE8-43D8-973F-B8935106AA93}" sibTransId="{63B84C94-38EB-450F-B8D6-7C8ABD64BE06}"/>
    <dgm:cxn modelId="{DF0B5227-B267-4231-B12A-A71812F0A9BA}" srcId="{51FC4897-9CD0-4396-B2B9-B8861CBB104B}" destId="{F65AA390-3881-4260-B0CE-3EDFA3C3D8E5}" srcOrd="8" destOrd="0" parTransId="{F63F5E8F-E181-4029-9525-C3874AF0392A}" sibTransId="{1D383DF5-D25C-415F-AB4F-9DA72E268D7D}"/>
    <dgm:cxn modelId="{7F98B527-5953-4A8C-8C19-B1E1A1869198}" srcId="{51FC4897-9CD0-4396-B2B9-B8861CBB104B}" destId="{287377A1-2217-4E0F-90E0-98A926449B8F}" srcOrd="4" destOrd="0" parTransId="{A99A0045-FC5F-4180-8F0E-3726B2DE257C}" sibTransId="{389A067C-CD02-4568-B8CB-E541AB1F5018}"/>
    <dgm:cxn modelId="{EC27062A-5E94-48FE-9BAE-45819D5DBA06}" srcId="{795E34E3-1049-45CE-9765-C5E287ADFC23}" destId="{12CDA428-7010-46E7-861E-14AA2DA8BFA9}" srcOrd="0" destOrd="0" parTransId="{698C04B3-3019-4D0B-8E00-47A6C0BA3C10}" sibTransId="{B08CB63C-079B-49BD-87BB-8B6374CE6458}"/>
    <dgm:cxn modelId="{538F5431-7B64-4858-B160-63AF55DDC86A}" srcId="{51FC4897-9CD0-4396-B2B9-B8861CBB104B}" destId="{AC65C7AB-CE00-4D47-ABD9-E9D0A2CA803C}" srcOrd="2" destOrd="0" parTransId="{2DEA77D3-DDDE-41FB-814E-A09318893A7E}" sibTransId="{5D6B99F2-3046-4729-894B-F878A0E6BE3F}"/>
    <dgm:cxn modelId="{E83FFF31-D2E9-442D-99B7-85DD33B2DE40}" type="presOf" srcId="{D56FD421-3320-4C93-9350-C0988A87E9FA}" destId="{E4E712F1-6821-4360-BE34-ECDCC67C7C90}" srcOrd="0" destOrd="7" presId="urn:microsoft.com/office/officeart/2005/8/layout/hList2"/>
    <dgm:cxn modelId="{B5511637-BCF1-4C16-8944-9528CD2B6EEC}" type="presOf" srcId="{0F7CCA20-02B9-4ABA-8E24-2048F88066F0}" destId="{E4E712F1-6821-4360-BE34-ECDCC67C7C90}" srcOrd="0" destOrd="3" presId="urn:microsoft.com/office/officeart/2005/8/layout/hList2"/>
    <dgm:cxn modelId="{2134CE37-9D01-497E-9EA7-70D8C68F54A8}" srcId="{51FC4897-9CD0-4396-B2B9-B8861CBB104B}" destId="{782AC377-7351-4752-9BF3-A643BD8362EF}" srcOrd="7" destOrd="0" parTransId="{9624F6AF-6CD5-4AB7-A845-4EE6F0D041D2}" sibTransId="{50C23F8E-F4E6-4DF0-B74F-76896F4D32F4}"/>
    <dgm:cxn modelId="{B7C61B3E-794D-4547-B622-57E04D77DE92}" type="presOf" srcId="{0929256A-84EA-4BA2-B301-DCE2915D00A0}" destId="{E4E712F1-6821-4360-BE34-ECDCC67C7C90}" srcOrd="0" destOrd="1" presId="urn:microsoft.com/office/officeart/2005/8/layout/hList2"/>
    <dgm:cxn modelId="{68EDBB3E-951D-4969-8C6B-BF1B735DA160}" type="presOf" srcId="{A562B518-F15F-4605-9CEB-2C1EA56FDFE0}" destId="{DEA4BBE3-4651-4FBC-BC75-E07E2CD0500B}" srcOrd="0" destOrd="0" presId="urn:microsoft.com/office/officeart/2005/8/layout/hList2"/>
    <dgm:cxn modelId="{B5F76A3F-8F25-4588-847B-A745DFAEC211}" type="presOf" srcId="{03E89EEC-AF0D-4777-B250-57902F1AD6D6}" destId="{B2D9451D-9463-437B-B4B2-63D064A5A907}" srcOrd="0" destOrd="3" presId="urn:microsoft.com/office/officeart/2005/8/layout/hList2"/>
    <dgm:cxn modelId="{1B6D7741-7CAB-44CC-86EB-655244DA225B}" type="presOf" srcId="{02FD6338-0F6B-46F3-8609-6A16B4E41B36}" destId="{B2D9451D-9463-437B-B4B2-63D064A5A907}" srcOrd="0" destOrd="9" presId="urn:microsoft.com/office/officeart/2005/8/layout/hList2"/>
    <dgm:cxn modelId="{23049D42-218A-43D9-9139-ACB32F9D392F}" srcId="{A562B518-F15F-4605-9CEB-2C1EA56FDFE0}" destId="{C0071A6B-29B0-4990-808D-8FC7E15A9CE4}" srcOrd="11" destOrd="0" parTransId="{90F4589C-2B14-4298-A60C-A4299069EBBA}" sibTransId="{09B87A8B-300D-491D-A115-3D0032E3892F}"/>
    <dgm:cxn modelId="{D613BF63-0DAB-4FD8-B137-320D7A4C5011}" type="presOf" srcId="{12CDA428-7010-46E7-861E-14AA2DA8BFA9}" destId="{35BC641E-B2E6-4F92-B38B-E944BED066C6}" srcOrd="0" destOrd="0" presId="urn:microsoft.com/office/officeart/2005/8/layout/hList2"/>
    <dgm:cxn modelId="{71193A64-E1F9-4532-8147-C190E9EB4107}" srcId="{A562B518-F15F-4605-9CEB-2C1EA56FDFE0}" destId="{E8B481F7-0386-401D-B3CD-6D84C8C6A6FF}" srcOrd="3" destOrd="0" parTransId="{7546072B-482B-47B4-83B5-FCC1E79A42D5}" sibTransId="{8AC462F0-9FA5-41A0-914D-7942D797AFB3}"/>
    <dgm:cxn modelId="{944E374A-0F5C-411C-8FC0-B643E73B7328}" srcId="{A562B518-F15F-4605-9CEB-2C1EA56FDFE0}" destId="{599ABBF9-5BC4-4B0E-BFA1-577FA2CFE474}" srcOrd="9" destOrd="0" parTransId="{8450BF71-044D-4E00-8B20-6EC5D874A53F}" sibTransId="{56EB698D-5035-4EC3-B730-C125A272AD53}"/>
    <dgm:cxn modelId="{D78F086B-48C0-4361-A915-990D2BE246E7}" type="presOf" srcId="{03081277-1712-4B47-AE00-F4F915A34C83}" destId="{5409B5CF-359E-42AC-AF19-0EECBCD590E8}" srcOrd="0" destOrd="0" presId="urn:microsoft.com/office/officeart/2005/8/layout/hList2"/>
    <dgm:cxn modelId="{B5C5C96D-953F-43D8-AA0F-3034E3522CC9}" type="presOf" srcId="{7D47CDBC-6390-4F2F-8A40-E4E321F86DE5}" destId="{B2D9451D-9463-437B-B4B2-63D064A5A907}" srcOrd="0" destOrd="6" presId="urn:microsoft.com/office/officeart/2005/8/layout/hList2"/>
    <dgm:cxn modelId="{8F254476-C8DC-418B-9993-A69E51C624C4}" type="presOf" srcId="{3BE72737-EF0E-410B-A234-F3B85A74E879}" destId="{E4E712F1-6821-4360-BE34-ECDCC67C7C90}" srcOrd="0" destOrd="9" presId="urn:microsoft.com/office/officeart/2005/8/layout/hList2"/>
    <dgm:cxn modelId="{29E1B176-3818-4F3D-8184-75198AC5F09A}" srcId="{51FC4897-9CD0-4396-B2B9-B8861CBB104B}" destId="{7D47CDBC-6390-4F2F-8A40-E4E321F86DE5}" srcOrd="6" destOrd="0" parTransId="{D4FFAAA4-D526-4ECD-B335-D328A99D291F}" sibTransId="{FCE23092-AEEC-49FA-BE9D-5EF738D12905}"/>
    <dgm:cxn modelId="{DD10C978-EBEE-4FDE-A436-4ED2F7A2CFDC}" type="presOf" srcId="{51FC4897-9CD0-4396-B2B9-B8861CBB104B}" destId="{A88C1E6A-2B61-4026-BBFC-6A7539DB26BD}" srcOrd="0" destOrd="0" presId="urn:microsoft.com/office/officeart/2005/8/layout/hList2"/>
    <dgm:cxn modelId="{FB01CE78-3BE7-4889-AFB4-DABA4CDFFA19}" srcId="{12CDA428-7010-46E7-861E-14AA2DA8BFA9}" destId="{951E13B5-4700-4FF7-AA4E-6D047664C04B}" srcOrd="0" destOrd="0" parTransId="{C5BADA5E-DA21-40D8-9992-B4DCFEB78293}" sibTransId="{4E095EDD-E5D4-48C1-B406-7EB68F89B718}"/>
    <dgm:cxn modelId="{2BF73279-E16F-469C-BFF6-7384C2A12608}" srcId="{12CDA428-7010-46E7-861E-14AA2DA8BFA9}" destId="{75062FE0-FB90-498E-979B-C3BFCA2AC2EC}" srcOrd="5" destOrd="0" parTransId="{AE63C90D-880E-44FF-8356-BFBCF7682938}" sibTransId="{E2EE174D-1358-4AAF-8F37-9EFB1BAC8D81}"/>
    <dgm:cxn modelId="{E685095A-80F7-4FB5-B11B-2B5D8F572ECA}" type="presOf" srcId="{8981B9AF-70E8-450F-A0C3-E67F9B5497B0}" destId="{5409B5CF-359E-42AC-AF19-0EECBCD590E8}" srcOrd="0" destOrd="7" presId="urn:microsoft.com/office/officeart/2005/8/layout/hList2"/>
    <dgm:cxn modelId="{FA4A8382-48CD-4BFA-ACEA-EB05F3493FF7}" srcId="{A562B518-F15F-4605-9CEB-2C1EA56FDFE0}" destId="{4CFBDB56-8489-4887-B29B-6EF91EA17C93}" srcOrd="5" destOrd="0" parTransId="{2912B6FE-E24B-425D-AB9D-8C87E999847A}" sibTransId="{D81D55FC-FC80-46E3-B5DA-641CC3A19F8E}"/>
    <dgm:cxn modelId="{96037C83-A26A-4BE4-AF06-F860E890AAF0}" srcId="{12CDA428-7010-46E7-861E-14AA2DA8BFA9}" destId="{3BE72737-EF0E-410B-A234-F3B85A74E879}" srcOrd="9" destOrd="0" parTransId="{D17D6E87-F19E-4900-9D52-27F9DB13A3F9}" sibTransId="{41CC62CE-FE23-4F81-9C79-D6DDA1DD3CDA}"/>
    <dgm:cxn modelId="{3A935885-149A-4C08-98FB-93599473D533}" srcId="{51FC4897-9CD0-4396-B2B9-B8861CBB104B}" destId="{0A6115B8-8D98-4823-897E-DB3BB770BABB}" srcOrd="0" destOrd="0" parTransId="{A39D9198-B334-4937-8E8D-CA62C144CECC}" sibTransId="{CB4DE9AA-12A0-4593-9C16-33DB3D88FC93}"/>
    <dgm:cxn modelId="{3D8F2188-80AF-46F6-87DF-2A9AB7B34F7E}" srcId="{12CDA428-7010-46E7-861E-14AA2DA8BFA9}" destId="{ECCB211B-7BA5-4AF0-86A6-15369F093748}" srcOrd="8" destOrd="0" parTransId="{90ACD64F-675C-4D34-BC15-E3B44DAB1C26}" sibTransId="{8624B95D-19C1-4F37-8B91-17F17A7BC9ED}"/>
    <dgm:cxn modelId="{4A734E89-045B-4C2F-8F35-41E627E589AE}" srcId="{51FC4897-9CD0-4396-B2B9-B8861CBB104B}" destId="{03E89EEC-AF0D-4777-B250-57902F1AD6D6}" srcOrd="3" destOrd="0" parTransId="{CF902187-6814-4C20-B51E-9409074365F5}" sibTransId="{4C20248F-0234-4CC2-9586-7E1EA8A277C4}"/>
    <dgm:cxn modelId="{DB6EAA8A-0742-4E59-90AD-B90FF8F0233D}" type="presOf" srcId="{D967AD07-F5B4-47FF-AF60-B074581D7A80}" destId="{5409B5CF-359E-42AC-AF19-0EECBCD590E8}" srcOrd="0" destOrd="8" presId="urn:microsoft.com/office/officeart/2005/8/layout/hList2"/>
    <dgm:cxn modelId="{7B70CB8C-8AE3-43DB-91AA-3EC942D4480A}" type="presOf" srcId="{793445EF-DC18-4825-81D3-804541341095}" destId="{B2D9451D-9463-437B-B4B2-63D064A5A907}" srcOrd="0" destOrd="1" presId="urn:microsoft.com/office/officeart/2005/8/layout/hList2"/>
    <dgm:cxn modelId="{0B9E098E-8E36-4CF0-9837-31DB3445A24B}" type="presOf" srcId="{A35F0BA6-A102-4F68-83B2-1D94DED264EB}" destId="{5409B5CF-359E-42AC-AF19-0EECBCD590E8}" srcOrd="0" destOrd="2" presId="urn:microsoft.com/office/officeart/2005/8/layout/hList2"/>
    <dgm:cxn modelId="{7108758E-9EA6-4ECF-8D6D-25882505169B}" type="presOf" srcId="{75062FE0-FB90-498E-979B-C3BFCA2AC2EC}" destId="{E4E712F1-6821-4360-BE34-ECDCC67C7C90}" srcOrd="0" destOrd="5" presId="urn:microsoft.com/office/officeart/2005/8/layout/hList2"/>
    <dgm:cxn modelId="{73616691-E52B-4DF2-840E-D06CC1F4A745}" type="presOf" srcId="{951E13B5-4700-4FF7-AA4E-6D047664C04B}" destId="{E4E712F1-6821-4360-BE34-ECDCC67C7C90}" srcOrd="0" destOrd="0" presId="urn:microsoft.com/office/officeart/2005/8/layout/hList2"/>
    <dgm:cxn modelId="{F269CD92-2737-486B-92B2-209954F7E980}" srcId="{12CDA428-7010-46E7-861E-14AA2DA8BFA9}" destId="{0F7CCA20-02B9-4ABA-8E24-2048F88066F0}" srcOrd="3" destOrd="0" parTransId="{AD7C02F0-DCF7-4C50-AEE1-8465A4B50336}" sibTransId="{1F94A3F2-9E9E-4FCB-81B0-D4E8EBE23BDF}"/>
    <dgm:cxn modelId="{218D3696-FD87-4951-A782-ABA026D7266C}" srcId="{12CDA428-7010-46E7-861E-14AA2DA8BFA9}" destId="{0929256A-84EA-4BA2-B301-DCE2915D00A0}" srcOrd="1" destOrd="0" parTransId="{0F4C9247-0931-4FF2-84C1-A046DA6AC7F3}" sibTransId="{F0F43F2D-45B4-4FD4-B6BD-85BB8F8C5044}"/>
    <dgm:cxn modelId="{5A10BD97-150E-4210-84D5-17044787F534}" type="presOf" srcId="{F65AA390-3881-4260-B0CE-3EDFA3C3D8E5}" destId="{B2D9451D-9463-437B-B4B2-63D064A5A907}" srcOrd="0" destOrd="8" presId="urn:microsoft.com/office/officeart/2005/8/layout/hList2"/>
    <dgm:cxn modelId="{683B77A6-8947-4C9C-A67B-6E18C08AB86C}" srcId="{51FC4897-9CD0-4396-B2B9-B8861CBB104B}" destId="{197E0354-78CF-4EC3-99E8-C45AED00DFD4}" srcOrd="10" destOrd="0" parTransId="{2883666D-770F-499F-8E29-9482C12F57F7}" sibTransId="{18C79754-D79C-4CF7-A81E-17761187F891}"/>
    <dgm:cxn modelId="{421C62A9-0C2C-43B9-9C7D-C68635EB81CE}" type="presOf" srcId="{AC65C7AB-CE00-4D47-ABD9-E9D0A2CA803C}" destId="{B2D9451D-9463-437B-B4B2-63D064A5A907}" srcOrd="0" destOrd="2" presId="urn:microsoft.com/office/officeart/2005/8/layout/hList2"/>
    <dgm:cxn modelId="{BF9B62AF-D445-4BC6-89C1-C1369C2166F5}" type="presOf" srcId="{C22806AB-0771-404F-ABC2-813CBC2DF2F7}" destId="{5409B5CF-359E-42AC-AF19-0EECBCD590E8}" srcOrd="0" destOrd="1" presId="urn:microsoft.com/office/officeart/2005/8/layout/hList2"/>
    <dgm:cxn modelId="{79AFECAF-7DA1-4EE2-85D9-05BBB3CCA592}" type="presOf" srcId="{57521256-637F-442D-B1CB-7B62E9AB12A5}" destId="{B2D9451D-9463-437B-B4B2-63D064A5A907}" srcOrd="0" destOrd="5" presId="urn:microsoft.com/office/officeart/2005/8/layout/hList2"/>
    <dgm:cxn modelId="{85934CB0-89CB-405D-9903-4B86BA4CF265}" srcId="{51FC4897-9CD0-4396-B2B9-B8861CBB104B}" destId="{02FD6338-0F6B-46F3-8609-6A16B4E41B36}" srcOrd="9" destOrd="0" parTransId="{DA7D19F2-F60A-4D62-8A7B-EC0A9E19C160}" sibTransId="{FCA243CC-991E-4B27-A682-4806C1DD61A2}"/>
    <dgm:cxn modelId="{85CB2DB2-10C9-4658-9419-BD57A86A80B9}" srcId="{12CDA428-7010-46E7-861E-14AA2DA8BFA9}" destId="{34642D86-2321-44DA-B7EA-A29CDA52D7DD}" srcOrd="2" destOrd="0" parTransId="{3FBC68FD-1A24-482C-AFD7-A7E96970F626}" sibTransId="{08358543-EE79-484F-B341-E1A160614683}"/>
    <dgm:cxn modelId="{27488AB2-150F-4798-AE36-A98378BD49F5}" type="presOf" srcId="{B29DB41E-FC3E-4A6B-B3BD-864B83A57FEB}" destId="{E4E712F1-6821-4360-BE34-ECDCC67C7C90}" srcOrd="0" destOrd="6" presId="urn:microsoft.com/office/officeart/2005/8/layout/hList2"/>
    <dgm:cxn modelId="{2DC830B8-3AD8-4248-9A26-1BC251D14A91}" srcId="{A562B518-F15F-4605-9CEB-2C1EA56FDFE0}" destId="{1CBEF925-636F-4A35-B224-5780907ABF97}" srcOrd="4" destOrd="0" parTransId="{286304A8-347F-43DB-B8FF-5F6911FC2197}" sibTransId="{B01E27D7-448C-4201-AD9A-B39A7602A5C6}"/>
    <dgm:cxn modelId="{1D1E4BBF-5EEE-4993-83BB-FB0810005DF0}" srcId="{51FC4897-9CD0-4396-B2B9-B8861CBB104B}" destId="{B124DF1E-5C95-49B3-A566-B4AAB9A02EBD}" srcOrd="11" destOrd="0" parTransId="{98F4EE55-ACDF-4F33-9950-4C91CBF82F38}" sibTransId="{76922B37-8B08-4068-BAAD-DCD4E4A8004D}"/>
    <dgm:cxn modelId="{685D04C4-463E-4679-9248-FD8E22D521C9}" type="presOf" srcId="{34642D86-2321-44DA-B7EA-A29CDA52D7DD}" destId="{E4E712F1-6821-4360-BE34-ECDCC67C7C90}" srcOrd="0" destOrd="2" presId="urn:microsoft.com/office/officeart/2005/8/layout/hList2"/>
    <dgm:cxn modelId="{06FFFEC5-F023-4FB0-ACF9-083FE4B59418}" type="presOf" srcId="{80988041-C46B-40BA-BA61-5A4D9308C350}" destId="{E4E712F1-6821-4360-BE34-ECDCC67C7C90}" srcOrd="0" destOrd="10" presId="urn:microsoft.com/office/officeart/2005/8/layout/hList2"/>
    <dgm:cxn modelId="{54D14EC9-C606-4853-8EB4-AA59B82456DD}" srcId="{12CDA428-7010-46E7-861E-14AA2DA8BFA9}" destId="{CDCE005A-8DF4-4565-9389-5BFE97156245}" srcOrd="11" destOrd="0" parTransId="{BA31A874-5400-40C5-A9EA-63D88355728C}" sibTransId="{660ACBF1-269E-487F-A9A1-C358235D2E37}"/>
    <dgm:cxn modelId="{B130B0CB-BFFD-432C-ABE7-17D1BBDFDED7}" type="presOf" srcId="{197E0354-78CF-4EC3-99E8-C45AED00DFD4}" destId="{B2D9451D-9463-437B-B4B2-63D064A5A907}" srcOrd="0" destOrd="10" presId="urn:microsoft.com/office/officeart/2005/8/layout/hList2"/>
    <dgm:cxn modelId="{2A4160D1-C7A6-4A09-9897-C09A9DD68EB1}" type="presOf" srcId="{0A6115B8-8D98-4823-897E-DB3BB770BABB}" destId="{B2D9451D-9463-437B-B4B2-63D064A5A907}" srcOrd="0" destOrd="0" presId="urn:microsoft.com/office/officeart/2005/8/layout/hList2"/>
    <dgm:cxn modelId="{D122C6D2-7B1B-443C-9D0B-DD4AFA3366A0}" type="presOf" srcId="{1CBEF925-636F-4A35-B224-5780907ABF97}" destId="{5409B5CF-359E-42AC-AF19-0EECBCD590E8}" srcOrd="0" destOrd="4" presId="urn:microsoft.com/office/officeart/2005/8/layout/hList2"/>
    <dgm:cxn modelId="{2BCDB5D7-4F03-476E-8BFC-19717B650861}" srcId="{51FC4897-9CD0-4396-B2B9-B8861CBB104B}" destId="{57521256-637F-442D-B1CB-7B62E9AB12A5}" srcOrd="5" destOrd="0" parTransId="{38D06A28-6350-4839-9596-3991E17542E9}" sibTransId="{F919EA45-15F8-4A27-B1F0-A30342A8826C}"/>
    <dgm:cxn modelId="{7438E0D9-DFB8-4248-A993-7BD354C9D806}" type="presOf" srcId="{782AC377-7351-4752-9BF3-A643BD8362EF}" destId="{B2D9451D-9463-437B-B4B2-63D064A5A907}" srcOrd="0" destOrd="7" presId="urn:microsoft.com/office/officeart/2005/8/layout/hList2"/>
    <dgm:cxn modelId="{C55528DB-FE2A-4789-AE63-32B639333240}" type="presOf" srcId="{AB9B40EE-18C7-4A8E-99B9-F7B7AA302BC0}" destId="{5409B5CF-359E-42AC-AF19-0EECBCD590E8}" srcOrd="0" destOrd="6" presId="urn:microsoft.com/office/officeart/2005/8/layout/hList2"/>
    <dgm:cxn modelId="{F16A65E3-555E-4D16-A4DD-BA171A14CF74}" srcId="{A562B518-F15F-4605-9CEB-2C1EA56FDFE0}" destId="{C22806AB-0771-404F-ABC2-813CBC2DF2F7}" srcOrd="1" destOrd="0" parTransId="{B1BC71B9-D579-4BAB-9F97-28B8FA21776C}" sibTransId="{31EFDC58-38A1-43CA-B6CD-E755DE13027F}"/>
    <dgm:cxn modelId="{839007F0-3765-4CD3-81B2-0D6471D46F2F}" type="presOf" srcId="{CDCE005A-8DF4-4565-9389-5BFE97156245}" destId="{E4E712F1-6821-4360-BE34-ECDCC67C7C90}" srcOrd="0" destOrd="11" presId="urn:microsoft.com/office/officeart/2005/8/layout/hList2"/>
    <dgm:cxn modelId="{C3F897F2-9666-4F8C-AAB4-F50948B80D94}" srcId="{A562B518-F15F-4605-9CEB-2C1EA56FDFE0}" destId="{D967AD07-F5B4-47FF-AF60-B074581D7A80}" srcOrd="8" destOrd="0" parTransId="{E162B44F-E409-4D78-8FCC-AB02307613C4}" sibTransId="{79B0402D-1698-4C3C-B774-9AF732134330}"/>
    <dgm:cxn modelId="{A29074F5-95E1-4F53-8C5A-C6EA550F6123}" srcId="{12CDA428-7010-46E7-861E-14AA2DA8BFA9}" destId="{B29DB41E-FC3E-4A6B-B3BD-864B83A57FEB}" srcOrd="6" destOrd="0" parTransId="{DD6F07DE-D143-4E91-84E0-D465F0A6BBB4}" sibTransId="{BBF52D21-46C8-4C2A-924F-EBB3EF865015}"/>
    <dgm:cxn modelId="{08A8E7F7-8C48-4B0F-9CCA-820B0BF4AEA5}" srcId="{A562B518-F15F-4605-9CEB-2C1EA56FDFE0}" destId="{8981B9AF-70E8-450F-A0C3-E67F9B5497B0}" srcOrd="7" destOrd="0" parTransId="{32443363-AE2C-46D0-8FCE-7FA744006537}" sibTransId="{01C74F2E-AB6C-4BE9-9668-014E535FCAB8}"/>
    <dgm:cxn modelId="{DD8B90DF-BFCD-4A2D-8ECC-708023ED2BD2}" type="presParOf" srcId="{65533BE1-AE16-4820-B215-ED3FD1F6DECC}" destId="{7601E89D-6DA7-4E79-96A9-E5BF24A71953}" srcOrd="0" destOrd="0" presId="urn:microsoft.com/office/officeart/2005/8/layout/hList2"/>
    <dgm:cxn modelId="{18B442F9-9C0F-406A-A4FE-407BC13283B5}" type="presParOf" srcId="{7601E89D-6DA7-4E79-96A9-E5BF24A71953}" destId="{1EF5FB3E-40C3-40CB-A7A1-14405F698133}" srcOrd="0" destOrd="0" presId="urn:microsoft.com/office/officeart/2005/8/layout/hList2"/>
    <dgm:cxn modelId="{AC3E10A3-E037-4269-B9C5-E2029E4EE916}" type="presParOf" srcId="{7601E89D-6DA7-4E79-96A9-E5BF24A71953}" destId="{E4E712F1-6821-4360-BE34-ECDCC67C7C90}" srcOrd="1" destOrd="0" presId="urn:microsoft.com/office/officeart/2005/8/layout/hList2"/>
    <dgm:cxn modelId="{FDAD53FA-2B89-482D-A311-141F30568FDC}" type="presParOf" srcId="{7601E89D-6DA7-4E79-96A9-E5BF24A71953}" destId="{35BC641E-B2E6-4F92-B38B-E944BED066C6}" srcOrd="2" destOrd="0" presId="urn:microsoft.com/office/officeart/2005/8/layout/hList2"/>
    <dgm:cxn modelId="{B83ED46A-DB24-4009-AA1A-53087654F010}" type="presParOf" srcId="{65533BE1-AE16-4820-B215-ED3FD1F6DECC}" destId="{C4FE72F0-8367-46DC-AC98-25FEAA71763A}" srcOrd="1" destOrd="0" presId="urn:microsoft.com/office/officeart/2005/8/layout/hList2"/>
    <dgm:cxn modelId="{A5642B1C-C6E0-450E-8B6D-C500F314FD17}" type="presParOf" srcId="{65533BE1-AE16-4820-B215-ED3FD1F6DECC}" destId="{AE263401-198E-4F62-9EBC-CE952A002FFA}" srcOrd="2" destOrd="0" presId="urn:microsoft.com/office/officeart/2005/8/layout/hList2"/>
    <dgm:cxn modelId="{5A2282B3-CA3F-45F3-8620-F6AAD82BD3C4}" type="presParOf" srcId="{AE263401-198E-4F62-9EBC-CE952A002FFA}" destId="{EDE094A0-8A22-4FF7-88A8-D3DA56D6C39F}" srcOrd="0" destOrd="0" presId="urn:microsoft.com/office/officeart/2005/8/layout/hList2"/>
    <dgm:cxn modelId="{77D27EAC-9B84-49EC-B0E1-8C9E35752884}" type="presParOf" srcId="{AE263401-198E-4F62-9EBC-CE952A002FFA}" destId="{B2D9451D-9463-437B-B4B2-63D064A5A907}" srcOrd="1" destOrd="0" presId="urn:microsoft.com/office/officeart/2005/8/layout/hList2"/>
    <dgm:cxn modelId="{9983C147-063F-4477-BB08-3C363BE0DBCB}" type="presParOf" srcId="{AE263401-198E-4F62-9EBC-CE952A002FFA}" destId="{A88C1E6A-2B61-4026-BBFC-6A7539DB26BD}" srcOrd="2" destOrd="0" presId="urn:microsoft.com/office/officeart/2005/8/layout/hList2"/>
    <dgm:cxn modelId="{39C67892-77F1-4BA8-B9D5-F8FF9885FE5B}" type="presParOf" srcId="{65533BE1-AE16-4820-B215-ED3FD1F6DECC}" destId="{19F28F81-1E7B-4E79-973E-276D91AE94BC}" srcOrd="3" destOrd="0" presId="urn:microsoft.com/office/officeart/2005/8/layout/hList2"/>
    <dgm:cxn modelId="{6EBE13D7-B12D-4480-AF3D-9735E5B3F329}" type="presParOf" srcId="{65533BE1-AE16-4820-B215-ED3FD1F6DECC}" destId="{7B497274-465E-47D7-9D86-56260D09F6A1}" srcOrd="4" destOrd="0" presId="urn:microsoft.com/office/officeart/2005/8/layout/hList2"/>
    <dgm:cxn modelId="{1A8EBA59-CC52-496B-8C0D-8579951A1A17}" type="presParOf" srcId="{7B497274-465E-47D7-9D86-56260D09F6A1}" destId="{C9E82C1B-69E5-4233-AEC2-CC424A1A366D}" srcOrd="0" destOrd="0" presId="urn:microsoft.com/office/officeart/2005/8/layout/hList2"/>
    <dgm:cxn modelId="{52354A9A-340C-45B8-AC86-E698E85B5DA2}" type="presParOf" srcId="{7B497274-465E-47D7-9D86-56260D09F6A1}" destId="{5409B5CF-359E-42AC-AF19-0EECBCD590E8}" srcOrd="1" destOrd="0" presId="urn:microsoft.com/office/officeart/2005/8/layout/hList2"/>
    <dgm:cxn modelId="{3334328A-4FFE-467C-B1FB-E347EE618466}" type="presParOf" srcId="{7B497274-465E-47D7-9D86-56260D09F6A1}" destId="{DEA4BBE3-4651-4FBC-BC75-E07E2CD0500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BB3C2-B5CC-4CCB-9058-7D126F3C4783}" type="doc">
      <dgm:prSet loTypeId="urn:microsoft.com/office/officeart/2005/8/layout/vList4#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A8AD6FB2-6A69-4621-91C9-5BA1D5DE97BC}">
      <dgm:prSet phldrT="[Texto]" custT="1"/>
      <dgm:spPr/>
      <dgm:t>
        <a:bodyPr/>
        <a:lstStyle/>
        <a:p>
          <a:r>
            <a:rPr lang="pt-BR" sz="2000" dirty="0"/>
            <a:t>PROCEDIMENTOS GERAIS</a:t>
          </a:r>
        </a:p>
      </dgm:t>
    </dgm:pt>
    <dgm:pt modelId="{0E0FAC09-2797-46A1-A676-8204E8FBB653}" type="parTrans" cxnId="{8B6E8BEA-0374-416D-9E32-AA02936796EF}">
      <dgm:prSet/>
      <dgm:spPr/>
      <dgm:t>
        <a:bodyPr/>
        <a:lstStyle/>
        <a:p>
          <a:endParaRPr lang="pt-BR" sz="2000"/>
        </a:p>
      </dgm:t>
    </dgm:pt>
    <dgm:pt modelId="{B3E15647-BDF7-4D06-A974-8D7E9D96E8E6}" type="sibTrans" cxnId="{8B6E8BEA-0374-416D-9E32-AA02936796EF}">
      <dgm:prSet/>
      <dgm:spPr/>
      <dgm:t>
        <a:bodyPr/>
        <a:lstStyle/>
        <a:p>
          <a:endParaRPr lang="pt-BR" sz="2000"/>
        </a:p>
      </dgm:t>
    </dgm:pt>
    <dgm:pt modelId="{B0788B4B-80A9-4879-BF20-E547F87BD6A6}">
      <dgm:prSet phldrT="[Texto]" custT="1"/>
      <dgm:spPr/>
      <dgm:t>
        <a:bodyPr/>
        <a:lstStyle/>
        <a:p>
          <a:r>
            <a:rPr lang="pt-BR" sz="2000" dirty="0"/>
            <a:t>TRANSPORTE</a:t>
          </a:r>
        </a:p>
      </dgm:t>
    </dgm:pt>
    <dgm:pt modelId="{2421D98F-DA64-492D-B258-1BD3B9C93D7A}" type="parTrans" cxnId="{5CEE3951-A44D-4B1A-9850-0D8C70BFBC9D}">
      <dgm:prSet/>
      <dgm:spPr/>
      <dgm:t>
        <a:bodyPr/>
        <a:lstStyle/>
        <a:p>
          <a:endParaRPr lang="pt-BR" sz="2000"/>
        </a:p>
      </dgm:t>
    </dgm:pt>
    <dgm:pt modelId="{39C03D39-5960-4FEE-9909-F8ED8CDB2042}" type="sibTrans" cxnId="{5CEE3951-A44D-4B1A-9850-0D8C70BFBC9D}">
      <dgm:prSet/>
      <dgm:spPr/>
      <dgm:t>
        <a:bodyPr/>
        <a:lstStyle/>
        <a:p>
          <a:endParaRPr lang="pt-BR" sz="2000"/>
        </a:p>
      </dgm:t>
    </dgm:pt>
    <dgm:pt modelId="{6B061C49-698F-4F21-B3BC-56E58C0D3878}">
      <dgm:prSet phldrT="[Texto]" custT="1"/>
      <dgm:spPr/>
      <dgm:t>
        <a:bodyPr/>
        <a:lstStyle/>
        <a:p>
          <a:endParaRPr lang="pt-BR" sz="2000" dirty="0"/>
        </a:p>
      </dgm:t>
    </dgm:pt>
    <dgm:pt modelId="{5112AE7D-31BA-4066-B91D-1E2656244171}" type="parTrans" cxnId="{A60CB17F-59D9-43BE-9EA8-FBB0A333E39B}">
      <dgm:prSet/>
      <dgm:spPr/>
      <dgm:t>
        <a:bodyPr/>
        <a:lstStyle/>
        <a:p>
          <a:endParaRPr lang="pt-BR" sz="2000"/>
        </a:p>
      </dgm:t>
    </dgm:pt>
    <dgm:pt modelId="{AFB31A5C-2B8C-4B79-8AC6-8E010E09EEF9}" type="sibTrans" cxnId="{A60CB17F-59D9-43BE-9EA8-FBB0A333E39B}">
      <dgm:prSet/>
      <dgm:spPr/>
      <dgm:t>
        <a:bodyPr/>
        <a:lstStyle/>
        <a:p>
          <a:endParaRPr lang="pt-BR" sz="2000"/>
        </a:p>
      </dgm:t>
    </dgm:pt>
    <dgm:pt modelId="{08A90F85-2915-4AB6-932C-00CE592723F8}">
      <dgm:prSet phldrT="[Texto]" custT="1"/>
      <dgm:spPr/>
      <dgm:t>
        <a:bodyPr/>
        <a:lstStyle/>
        <a:p>
          <a:r>
            <a:rPr lang="pt-BR" sz="2000" dirty="0"/>
            <a:t>RECURSOS  DISPONIBILIZADOS</a:t>
          </a:r>
        </a:p>
      </dgm:t>
    </dgm:pt>
    <dgm:pt modelId="{4F90A326-B9DB-4605-B6A3-1C6CAC06BD95}" type="parTrans" cxnId="{C3838498-AB41-4BA6-90F8-69DF8909C35D}">
      <dgm:prSet/>
      <dgm:spPr/>
      <dgm:t>
        <a:bodyPr/>
        <a:lstStyle/>
        <a:p>
          <a:endParaRPr lang="pt-BR" sz="2000"/>
        </a:p>
      </dgm:t>
    </dgm:pt>
    <dgm:pt modelId="{D475D276-71DC-43F5-8B0E-9EA617FE4E18}" type="sibTrans" cxnId="{C3838498-AB41-4BA6-90F8-69DF8909C35D}">
      <dgm:prSet/>
      <dgm:spPr/>
      <dgm:t>
        <a:bodyPr/>
        <a:lstStyle/>
        <a:p>
          <a:endParaRPr lang="pt-BR" sz="2000"/>
        </a:p>
      </dgm:t>
    </dgm:pt>
    <dgm:pt modelId="{99F8AFDF-0186-4C1F-8569-822BBAF61929}">
      <dgm:prSet phldrT="[Texto]" custT="1"/>
      <dgm:spPr/>
      <dgm:t>
        <a:bodyPr/>
        <a:lstStyle/>
        <a:p>
          <a:r>
            <a:rPr lang="pt-BR" sz="2000" dirty="0"/>
            <a:t>CONTRATOS E ASPECTOS  COMERCIAIS</a:t>
          </a:r>
        </a:p>
      </dgm:t>
    </dgm:pt>
    <dgm:pt modelId="{1F5E958C-9BD5-43E1-B2B2-AD399A7D48BA}" type="parTrans" cxnId="{A158C628-728A-4681-8E73-A7E63E185807}">
      <dgm:prSet/>
      <dgm:spPr/>
      <dgm:t>
        <a:bodyPr/>
        <a:lstStyle/>
        <a:p>
          <a:endParaRPr lang="pt-BR" sz="2000"/>
        </a:p>
      </dgm:t>
    </dgm:pt>
    <dgm:pt modelId="{26BD1B8B-7296-498A-98E1-DC0DF9638870}" type="sibTrans" cxnId="{A158C628-728A-4681-8E73-A7E63E185807}">
      <dgm:prSet/>
      <dgm:spPr/>
      <dgm:t>
        <a:bodyPr/>
        <a:lstStyle/>
        <a:p>
          <a:endParaRPr lang="pt-BR" sz="2000"/>
        </a:p>
      </dgm:t>
    </dgm:pt>
    <dgm:pt modelId="{3ED9D530-D5B4-44D2-8FF5-A4E6290A9CC1}">
      <dgm:prSet phldrT="[Texto]" custT="1"/>
      <dgm:spPr/>
      <dgm:t>
        <a:bodyPr/>
        <a:lstStyle/>
        <a:p>
          <a:r>
            <a:rPr lang="pt-BR" sz="2000" dirty="0"/>
            <a:t>CONDIÇÕES DE ARMAZENAGEM </a:t>
          </a:r>
        </a:p>
      </dgm:t>
    </dgm:pt>
    <dgm:pt modelId="{305431C9-0CB0-4DB5-AD57-C5F5A452B668}" type="parTrans" cxnId="{603F5940-4F8B-4463-AED5-4386E2AD97D9}">
      <dgm:prSet/>
      <dgm:spPr/>
      <dgm:t>
        <a:bodyPr/>
        <a:lstStyle/>
        <a:p>
          <a:endParaRPr lang="pt-BR" sz="2000"/>
        </a:p>
      </dgm:t>
    </dgm:pt>
    <dgm:pt modelId="{A05940D7-107F-4AE0-A617-E81599F5236F}" type="sibTrans" cxnId="{603F5940-4F8B-4463-AED5-4386E2AD97D9}">
      <dgm:prSet/>
      <dgm:spPr/>
      <dgm:t>
        <a:bodyPr/>
        <a:lstStyle/>
        <a:p>
          <a:endParaRPr lang="pt-BR" sz="2000"/>
        </a:p>
      </dgm:t>
    </dgm:pt>
    <dgm:pt modelId="{4DC2D606-66BA-4B69-BF14-5641A8079373}">
      <dgm:prSet phldrT="[Texto]" custT="1"/>
      <dgm:spPr/>
      <dgm:t>
        <a:bodyPr/>
        <a:lstStyle/>
        <a:p>
          <a:r>
            <a:rPr lang="pt-BR" sz="2000" dirty="0"/>
            <a:t>REVALORIZAÇÃO DOS  PRODUTOS E MATERIAIS</a:t>
          </a:r>
        </a:p>
      </dgm:t>
    </dgm:pt>
    <dgm:pt modelId="{BD76D2F9-9214-48CB-8192-21D0C300534F}" type="parTrans" cxnId="{79018100-7916-4A78-994C-E0C52C2F2287}">
      <dgm:prSet/>
      <dgm:spPr/>
      <dgm:t>
        <a:bodyPr/>
        <a:lstStyle/>
        <a:p>
          <a:endParaRPr lang="pt-BR" sz="2000"/>
        </a:p>
      </dgm:t>
    </dgm:pt>
    <dgm:pt modelId="{670E98AC-5116-41BF-AE7C-6D520C0E6241}" type="sibTrans" cxnId="{79018100-7916-4A78-994C-E0C52C2F2287}">
      <dgm:prSet/>
      <dgm:spPr/>
      <dgm:t>
        <a:bodyPr/>
        <a:lstStyle/>
        <a:p>
          <a:endParaRPr lang="pt-BR" sz="2000"/>
        </a:p>
      </dgm:t>
    </dgm:pt>
    <dgm:pt modelId="{7B234C68-BA11-4B3D-AB25-070763319743}">
      <dgm:prSet phldrT="[Texto]" custT="1"/>
      <dgm:spPr/>
      <dgm:t>
        <a:bodyPr/>
        <a:lstStyle/>
        <a:p>
          <a:r>
            <a:rPr lang="pt-BR" sz="2000" dirty="0"/>
            <a:t>FLUXO DE INFORMAÇÕES</a:t>
          </a:r>
        </a:p>
      </dgm:t>
    </dgm:pt>
    <dgm:pt modelId="{1C9958AA-B970-4FB7-9418-AFA5F744C85A}" type="parTrans" cxnId="{58F7BF3C-29A2-46D4-B0E8-038CF1123E9A}">
      <dgm:prSet/>
      <dgm:spPr/>
      <dgm:t>
        <a:bodyPr/>
        <a:lstStyle/>
        <a:p>
          <a:endParaRPr lang="pt-BR" sz="2000"/>
        </a:p>
      </dgm:t>
    </dgm:pt>
    <dgm:pt modelId="{D625DABB-14B8-4E1A-9E59-9C568A944C7F}" type="sibTrans" cxnId="{58F7BF3C-29A2-46D4-B0E8-038CF1123E9A}">
      <dgm:prSet/>
      <dgm:spPr/>
      <dgm:t>
        <a:bodyPr/>
        <a:lstStyle/>
        <a:p>
          <a:endParaRPr lang="pt-BR" sz="2000"/>
        </a:p>
      </dgm:t>
    </dgm:pt>
    <dgm:pt modelId="{D618267B-AF57-498F-A040-CBEDBAC25CC7}" type="pres">
      <dgm:prSet presAssocID="{F0EBB3C2-B5CC-4CCB-9058-7D126F3C4783}" presName="linear" presStyleCnt="0">
        <dgm:presLayoutVars>
          <dgm:dir/>
          <dgm:resizeHandles val="exact"/>
        </dgm:presLayoutVars>
      </dgm:prSet>
      <dgm:spPr/>
    </dgm:pt>
    <dgm:pt modelId="{EC41E2A4-CAB7-4275-99CF-667ABD4AF5EA}" type="pres">
      <dgm:prSet presAssocID="{A8AD6FB2-6A69-4621-91C9-5BA1D5DE97BC}" presName="comp" presStyleCnt="0"/>
      <dgm:spPr/>
    </dgm:pt>
    <dgm:pt modelId="{3F3ABB4C-DE71-4103-AF66-588D086E49D1}" type="pres">
      <dgm:prSet presAssocID="{A8AD6FB2-6A69-4621-91C9-5BA1D5DE97BC}" presName="box" presStyleLbl="node1" presStyleIdx="0" presStyleCnt="7" custLinFactNeighborY="-11095"/>
      <dgm:spPr/>
    </dgm:pt>
    <dgm:pt modelId="{39D0B3F5-6D4A-4A46-99EE-592D794C6ED9}" type="pres">
      <dgm:prSet presAssocID="{A8AD6FB2-6A69-4621-91C9-5BA1D5DE97BC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762C2C-15BD-42C4-BD66-5C3EABF858F4}" type="pres">
      <dgm:prSet presAssocID="{A8AD6FB2-6A69-4621-91C9-5BA1D5DE97BC}" presName="text" presStyleLbl="node1" presStyleIdx="0" presStyleCnt="7">
        <dgm:presLayoutVars>
          <dgm:bulletEnabled val="1"/>
        </dgm:presLayoutVars>
      </dgm:prSet>
      <dgm:spPr/>
    </dgm:pt>
    <dgm:pt modelId="{B21F62C1-19BF-48CF-A995-E633F24ABCAD}" type="pres">
      <dgm:prSet presAssocID="{B3E15647-BDF7-4D06-A974-8D7E9D96E8E6}" presName="spacer" presStyleCnt="0"/>
      <dgm:spPr/>
    </dgm:pt>
    <dgm:pt modelId="{AAFBC7F0-4697-49DC-BCBA-F5A1FB5D2844}" type="pres">
      <dgm:prSet presAssocID="{B0788B4B-80A9-4879-BF20-E547F87BD6A6}" presName="comp" presStyleCnt="0"/>
      <dgm:spPr/>
    </dgm:pt>
    <dgm:pt modelId="{7AD1BB42-E3D5-450A-91B0-71DFF54FCC58}" type="pres">
      <dgm:prSet presAssocID="{B0788B4B-80A9-4879-BF20-E547F87BD6A6}" presName="box" presStyleLbl="node1" presStyleIdx="1" presStyleCnt="7"/>
      <dgm:spPr/>
    </dgm:pt>
    <dgm:pt modelId="{C76B146C-B310-419F-BCDC-A760727B3F7B}" type="pres">
      <dgm:prSet presAssocID="{B0788B4B-80A9-4879-BF20-E547F87BD6A6}" presName="img" presStyleLbl="fgImgPlace1" presStyleIdx="1" presStyleCnt="7" custLinFactNeighborX="715" custLinFactNeighborY="25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BC84B1-02A3-4B70-888C-E3EB403FE5BB}" type="pres">
      <dgm:prSet presAssocID="{B0788B4B-80A9-4879-BF20-E547F87BD6A6}" presName="text" presStyleLbl="node1" presStyleIdx="1" presStyleCnt="7">
        <dgm:presLayoutVars>
          <dgm:bulletEnabled val="1"/>
        </dgm:presLayoutVars>
      </dgm:prSet>
      <dgm:spPr/>
    </dgm:pt>
    <dgm:pt modelId="{6B1D158B-258B-4939-AF95-1C2001B4F677}" type="pres">
      <dgm:prSet presAssocID="{39C03D39-5960-4FEE-9909-F8ED8CDB2042}" presName="spacer" presStyleCnt="0"/>
      <dgm:spPr/>
    </dgm:pt>
    <dgm:pt modelId="{DE1C8B70-88F4-45D5-9618-DE011C3899A9}" type="pres">
      <dgm:prSet presAssocID="{99F8AFDF-0186-4C1F-8569-822BBAF61929}" presName="comp" presStyleCnt="0"/>
      <dgm:spPr/>
    </dgm:pt>
    <dgm:pt modelId="{962B81B0-B00B-4328-9D71-A16B98CA8B84}" type="pres">
      <dgm:prSet presAssocID="{99F8AFDF-0186-4C1F-8569-822BBAF61929}" presName="box" presStyleLbl="node1" presStyleIdx="2" presStyleCnt="7" custLinFactNeighborX="-1449" custLinFactNeighborY="1901"/>
      <dgm:spPr/>
    </dgm:pt>
    <dgm:pt modelId="{FFBB17A5-A7A0-4329-BFBD-BD4B061D603C}" type="pres">
      <dgm:prSet presAssocID="{99F8AFDF-0186-4C1F-8569-822BBAF61929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9D3F52-FDC4-40E1-BC7F-C2BC41308547}" type="pres">
      <dgm:prSet presAssocID="{99F8AFDF-0186-4C1F-8569-822BBAF61929}" presName="text" presStyleLbl="node1" presStyleIdx="2" presStyleCnt="7">
        <dgm:presLayoutVars>
          <dgm:bulletEnabled val="1"/>
        </dgm:presLayoutVars>
      </dgm:prSet>
      <dgm:spPr/>
    </dgm:pt>
    <dgm:pt modelId="{91580749-F2AA-42F0-B639-28625CE001F0}" type="pres">
      <dgm:prSet presAssocID="{26BD1B8B-7296-498A-98E1-DC0DF9638870}" presName="spacer" presStyleCnt="0"/>
      <dgm:spPr/>
    </dgm:pt>
    <dgm:pt modelId="{76873EBC-F3D5-4890-98A2-803D63D72698}" type="pres">
      <dgm:prSet presAssocID="{08A90F85-2915-4AB6-932C-00CE592723F8}" presName="comp" presStyleCnt="0"/>
      <dgm:spPr/>
    </dgm:pt>
    <dgm:pt modelId="{68A2EA0A-3B40-4D72-9EE4-EB0286BA1E42}" type="pres">
      <dgm:prSet presAssocID="{08A90F85-2915-4AB6-932C-00CE592723F8}" presName="box" presStyleLbl="node1" presStyleIdx="3" presStyleCnt="7"/>
      <dgm:spPr/>
    </dgm:pt>
    <dgm:pt modelId="{50D6B2C3-AAA5-4FDE-ACCC-60034BB025C2}" type="pres">
      <dgm:prSet presAssocID="{08A90F85-2915-4AB6-932C-00CE592723F8}" presName="img" presStyleLbl="fgImgPlace1" presStyleIdx="3" presStyleCnt="7" custLinFactNeighborX="-6531" custLinFactNeighborY="-89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3A2B0D1-5362-46AF-AF0B-211A8AF303C3}" type="pres">
      <dgm:prSet presAssocID="{08A90F85-2915-4AB6-932C-00CE592723F8}" presName="text" presStyleLbl="node1" presStyleIdx="3" presStyleCnt="7">
        <dgm:presLayoutVars>
          <dgm:bulletEnabled val="1"/>
        </dgm:presLayoutVars>
      </dgm:prSet>
      <dgm:spPr/>
    </dgm:pt>
    <dgm:pt modelId="{7F8E2EA4-A092-4708-90BB-1C1601AC6F31}" type="pres">
      <dgm:prSet presAssocID="{D475D276-71DC-43F5-8B0E-9EA617FE4E18}" presName="spacer" presStyleCnt="0"/>
      <dgm:spPr/>
    </dgm:pt>
    <dgm:pt modelId="{07DC4A26-E69F-42E2-AC1E-8DDDB8A5ACAF}" type="pres">
      <dgm:prSet presAssocID="{3ED9D530-D5B4-44D2-8FF5-A4E6290A9CC1}" presName="comp" presStyleCnt="0"/>
      <dgm:spPr/>
    </dgm:pt>
    <dgm:pt modelId="{AEDC08B0-E020-464F-8946-B92FB967E75A}" type="pres">
      <dgm:prSet presAssocID="{3ED9D530-D5B4-44D2-8FF5-A4E6290A9CC1}" presName="box" presStyleLbl="node1" presStyleIdx="4" presStyleCnt="7"/>
      <dgm:spPr/>
    </dgm:pt>
    <dgm:pt modelId="{F64E9709-8075-48CF-AB0C-457423B74042}" type="pres">
      <dgm:prSet presAssocID="{3ED9D530-D5B4-44D2-8FF5-A4E6290A9CC1}" presName="img" presStyleLbl="fgImgPlace1" presStyleIdx="4" presStyleCnt="7" custLinFactNeighborX="715" custLinFactNeighborY="-774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267271E-629A-450A-84D8-C344CBE705A1}" type="pres">
      <dgm:prSet presAssocID="{3ED9D530-D5B4-44D2-8FF5-A4E6290A9CC1}" presName="text" presStyleLbl="node1" presStyleIdx="4" presStyleCnt="7">
        <dgm:presLayoutVars>
          <dgm:bulletEnabled val="1"/>
        </dgm:presLayoutVars>
      </dgm:prSet>
      <dgm:spPr/>
    </dgm:pt>
    <dgm:pt modelId="{FB157CDB-861B-48AC-A104-4A9744FEC264}" type="pres">
      <dgm:prSet presAssocID="{A05940D7-107F-4AE0-A617-E81599F5236F}" presName="spacer" presStyleCnt="0"/>
      <dgm:spPr/>
    </dgm:pt>
    <dgm:pt modelId="{CFB1C18C-9C51-4EF0-A6CB-E3417D39C512}" type="pres">
      <dgm:prSet presAssocID="{4DC2D606-66BA-4B69-BF14-5641A8079373}" presName="comp" presStyleCnt="0"/>
      <dgm:spPr/>
    </dgm:pt>
    <dgm:pt modelId="{D4908410-31C0-44ED-9C5B-12393496DDA9}" type="pres">
      <dgm:prSet presAssocID="{4DC2D606-66BA-4B69-BF14-5641A8079373}" presName="box" presStyleLbl="node1" presStyleIdx="5" presStyleCnt="7"/>
      <dgm:spPr/>
    </dgm:pt>
    <dgm:pt modelId="{AE18ABB6-8FA7-431B-8AA9-6C6138062398}" type="pres">
      <dgm:prSet presAssocID="{4DC2D606-66BA-4B69-BF14-5641A8079373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3E66B90-BE5F-41BF-AB2F-D2247289301C}" type="pres">
      <dgm:prSet presAssocID="{4DC2D606-66BA-4B69-BF14-5641A8079373}" presName="text" presStyleLbl="node1" presStyleIdx="5" presStyleCnt="7">
        <dgm:presLayoutVars>
          <dgm:bulletEnabled val="1"/>
        </dgm:presLayoutVars>
      </dgm:prSet>
      <dgm:spPr/>
    </dgm:pt>
    <dgm:pt modelId="{BBBACC2D-2AF0-4001-B177-A1D572AD4BF2}" type="pres">
      <dgm:prSet presAssocID="{670E98AC-5116-41BF-AE7C-6D520C0E6241}" presName="spacer" presStyleCnt="0"/>
      <dgm:spPr/>
    </dgm:pt>
    <dgm:pt modelId="{B95E0C14-595D-4E63-B519-BF543D4C6E8C}" type="pres">
      <dgm:prSet presAssocID="{7B234C68-BA11-4B3D-AB25-070763319743}" presName="comp" presStyleCnt="0"/>
      <dgm:spPr/>
    </dgm:pt>
    <dgm:pt modelId="{A006B826-3436-4B1B-B2C4-39390F4C572F}" type="pres">
      <dgm:prSet presAssocID="{7B234C68-BA11-4B3D-AB25-070763319743}" presName="box" presStyleLbl="node1" presStyleIdx="6" presStyleCnt="7"/>
      <dgm:spPr/>
    </dgm:pt>
    <dgm:pt modelId="{83EC4F67-6EA8-4417-BBBE-777D83BAC48F}" type="pres">
      <dgm:prSet presAssocID="{7B234C68-BA11-4B3D-AB25-070763319743}" presName="img" presStyleLbl="fgImgPlace1" presStyleIdx="6" presStyleCnt="7" custLinFactNeighborX="2165" custLinFactNeighborY="849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EB1CFC42-8C02-4EE3-846E-CB346EC87B78}" type="pres">
      <dgm:prSet presAssocID="{7B234C68-BA11-4B3D-AB25-070763319743}" presName="text" presStyleLbl="node1" presStyleIdx="6" presStyleCnt="7">
        <dgm:presLayoutVars>
          <dgm:bulletEnabled val="1"/>
        </dgm:presLayoutVars>
      </dgm:prSet>
      <dgm:spPr/>
    </dgm:pt>
  </dgm:ptLst>
  <dgm:cxnLst>
    <dgm:cxn modelId="{79018100-7916-4A78-994C-E0C52C2F2287}" srcId="{F0EBB3C2-B5CC-4CCB-9058-7D126F3C4783}" destId="{4DC2D606-66BA-4B69-BF14-5641A8079373}" srcOrd="5" destOrd="0" parTransId="{BD76D2F9-9214-48CB-8192-21D0C300534F}" sibTransId="{670E98AC-5116-41BF-AE7C-6D520C0E6241}"/>
    <dgm:cxn modelId="{CFB38305-C344-45AC-93B7-D3E3D44A2265}" type="presOf" srcId="{08A90F85-2915-4AB6-932C-00CE592723F8}" destId="{68A2EA0A-3B40-4D72-9EE4-EB0286BA1E42}" srcOrd="0" destOrd="0" presId="urn:microsoft.com/office/officeart/2005/8/layout/vList4#1"/>
    <dgm:cxn modelId="{2F1E5019-DF2A-44FA-B1C7-C44C04386498}" type="presOf" srcId="{7B234C68-BA11-4B3D-AB25-070763319743}" destId="{EB1CFC42-8C02-4EE3-846E-CB346EC87B78}" srcOrd="1" destOrd="0" presId="urn:microsoft.com/office/officeart/2005/8/layout/vList4#1"/>
    <dgm:cxn modelId="{EAE1DB1C-C8B8-45B3-AA40-C2FE87DA0F6B}" type="presOf" srcId="{3ED9D530-D5B4-44D2-8FF5-A4E6290A9CC1}" destId="{AEDC08B0-E020-464F-8946-B92FB967E75A}" srcOrd="0" destOrd="0" presId="urn:microsoft.com/office/officeart/2005/8/layout/vList4#1"/>
    <dgm:cxn modelId="{C3E32728-7CFF-4683-A93A-561CAD7C762C}" type="presOf" srcId="{A8AD6FB2-6A69-4621-91C9-5BA1D5DE97BC}" destId="{3F3ABB4C-DE71-4103-AF66-588D086E49D1}" srcOrd="0" destOrd="0" presId="urn:microsoft.com/office/officeart/2005/8/layout/vList4#1"/>
    <dgm:cxn modelId="{A158C628-728A-4681-8E73-A7E63E185807}" srcId="{F0EBB3C2-B5CC-4CCB-9058-7D126F3C4783}" destId="{99F8AFDF-0186-4C1F-8569-822BBAF61929}" srcOrd="2" destOrd="0" parTransId="{1F5E958C-9BD5-43E1-B2B2-AD399A7D48BA}" sibTransId="{26BD1B8B-7296-498A-98E1-DC0DF9638870}"/>
    <dgm:cxn modelId="{A35E4B39-4285-4BB2-9698-115ACAF87FA0}" type="presOf" srcId="{99F8AFDF-0186-4C1F-8569-822BBAF61929}" destId="{AE9D3F52-FDC4-40E1-BC7F-C2BC41308547}" srcOrd="1" destOrd="0" presId="urn:microsoft.com/office/officeart/2005/8/layout/vList4#1"/>
    <dgm:cxn modelId="{58F7BF3C-29A2-46D4-B0E8-038CF1123E9A}" srcId="{F0EBB3C2-B5CC-4CCB-9058-7D126F3C4783}" destId="{7B234C68-BA11-4B3D-AB25-070763319743}" srcOrd="6" destOrd="0" parTransId="{1C9958AA-B970-4FB7-9418-AFA5F744C85A}" sibTransId="{D625DABB-14B8-4E1A-9E59-9C568A944C7F}"/>
    <dgm:cxn modelId="{603F5940-4F8B-4463-AED5-4386E2AD97D9}" srcId="{F0EBB3C2-B5CC-4CCB-9058-7D126F3C4783}" destId="{3ED9D530-D5B4-44D2-8FF5-A4E6290A9CC1}" srcOrd="4" destOrd="0" parTransId="{305431C9-0CB0-4DB5-AD57-C5F5A452B668}" sibTransId="{A05940D7-107F-4AE0-A617-E81599F5236F}"/>
    <dgm:cxn modelId="{5CEE3951-A44D-4B1A-9850-0D8C70BFBC9D}" srcId="{F0EBB3C2-B5CC-4CCB-9058-7D126F3C4783}" destId="{B0788B4B-80A9-4879-BF20-E547F87BD6A6}" srcOrd="1" destOrd="0" parTransId="{2421D98F-DA64-492D-B258-1BD3B9C93D7A}" sibTransId="{39C03D39-5960-4FEE-9909-F8ED8CDB2042}"/>
    <dgm:cxn modelId="{5686A45A-5421-4B4C-92B8-79B6D2DCB575}" type="presOf" srcId="{B0788B4B-80A9-4879-BF20-E547F87BD6A6}" destId="{8CBC84B1-02A3-4B70-888C-E3EB403FE5BB}" srcOrd="1" destOrd="0" presId="urn:microsoft.com/office/officeart/2005/8/layout/vList4#1"/>
    <dgm:cxn modelId="{78FC6E7B-BFEF-4680-8AEA-705BEB8771A2}" type="presOf" srcId="{7B234C68-BA11-4B3D-AB25-070763319743}" destId="{A006B826-3436-4B1B-B2C4-39390F4C572F}" srcOrd="0" destOrd="0" presId="urn:microsoft.com/office/officeart/2005/8/layout/vList4#1"/>
    <dgm:cxn modelId="{6C9EFF7C-7479-4DE7-BD01-BB80A38FCF86}" type="presOf" srcId="{4DC2D606-66BA-4B69-BF14-5641A8079373}" destId="{D4908410-31C0-44ED-9C5B-12393496DDA9}" srcOrd="0" destOrd="0" presId="urn:microsoft.com/office/officeart/2005/8/layout/vList4#1"/>
    <dgm:cxn modelId="{A60CB17F-59D9-43BE-9EA8-FBB0A333E39B}" srcId="{B0788B4B-80A9-4879-BF20-E547F87BD6A6}" destId="{6B061C49-698F-4F21-B3BC-56E58C0D3878}" srcOrd="0" destOrd="0" parTransId="{5112AE7D-31BA-4066-B91D-1E2656244171}" sibTransId="{AFB31A5C-2B8C-4B79-8AC6-8E010E09EEF9}"/>
    <dgm:cxn modelId="{C3838498-AB41-4BA6-90F8-69DF8909C35D}" srcId="{F0EBB3C2-B5CC-4CCB-9058-7D126F3C4783}" destId="{08A90F85-2915-4AB6-932C-00CE592723F8}" srcOrd="3" destOrd="0" parTransId="{4F90A326-B9DB-4605-B6A3-1C6CAC06BD95}" sibTransId="{D475D276-71DC-43F5-8B0E-9EA617FE4E18}"/>
    <dgm:cxn modelId="{146A869A-2538-47B5-B9D5-DFC98C72160F}" type="presOf" srcId="{B0788B4B-80A9-4879-BF20-E547F87BD6A6}" destId="{7AD1BB42-E3D5-450A-91B0-71DFF54FCC58}" srcOrd="0" destOrd="0" presId="urn:microsoft.com/office/officeart/2005/8/layout/vList4#1"/>
    <dgm:cxn modelId="{D90AF4A0-D0ED-4771-8E43-3FA37CA594A8}" type="presOf" srcId="{08A90F85-2915-4AB6-932C-00CE592723F8}" destId="{D3A2B0D1-5362-46AF-AF0B-211A8AF303C3}" srcOrd="1" destOrd="0" presId="urn:microsoft.com/office/officeart/2005/8/layout/vList4#1"/>
    <dgm:cxn modelId="{509524A1-D4B0-4AE7-8DCA-3B3AAB125C1F}" type="presOf" srcId="{F0EBB3C2-B5CC-4CCB-9058-7D126F3C4783}" destId="{D618267B-AF57-498F-A040-CBEDBAC25CC7}" srcOrd="0" destOrd="0" presId="urn:microsoft.com/office/officeart/2005/8/layout/vList4#1"/>
    <dgm:cxn modelId="{98DBC5A4-123E-4446-B02C-80707EC5DC4E}" type="presOf" srcId="{3ED9D530-D5B4-44D2-8FF5-A4E6290A9CC1}" destId="{6267271E-629A-450A-84D8-C344CBE705A1}" srcOrd="1" destOrd="0" presId="urn:microsoft.com/office/officeart/2005/8/layout/vList4#1"/>
    <dgm:cxn modelId="{EC3A86AB-4452-4124-88F1-93F76C298D32}" type="presOf" srcId="{4DC2D606-66BA-4B69-BF14-5641A8079373}" destId="{43E66B90-BE5F-41BF-AB2F-D2247289301C}" srcOrd="1" destOrd="0" presId="urn:microsoft.com/office/officeart/2005/8/layout/vList4#1"/>
    <dgm:cxn modelId="{6C8BFDDD-6B97-4545-9A76-44F64A0C5C5A}" type="presOf" srcId="{6B061C49-698F-4F21-B3BC-56E58C0D3878}" destId="{8CBC84B1-02A3-4B70-888C-E3EB403FE5BB}" srcOrd="1" destOrd="1" presId="urn:microsoft.com/office/officeart/2005/8/layout/vList4#1"/>
    <dgm:cxn modelId="{86730AE7-E1EC-48B1-95FD-D312E2461007}" type="presOf" srcId="{A8AD6FB2-6A69-4621-91C9-5BA1D5DE97BC}" destId="{2A762C2C-15BD-42C4-BD66-5C3EABF858F4}" srcOrd="1" destOrd="0" presId="urn:microsoft.com/office/officeart/2005/8/layout/vList4#1"/>
    <dgm:cxn modelId="{8B6E8BEA-0374-416D-9E32-AA02936796EF}" srcId="{F0EBB3C2-B5CC-4CCB-9058-7D126F3C4783}" destId="{A8AD6FB2-6A69-4621-91C9-5BA1D5DE97BC}" srcOrd="0" destOrd="0" parTransId="{0E0FAC09-2797-46A1-A676-8204E8FBB653}" sibTransId="{B3E15647-BDF7-4D06-A974-8D7E9D96E8E6}"/>
    <dgm:cxn modelId="{540760F0-CA0B-4999-B468-AC0CBCAEA737}" type="presOf" srcId="{99F8AFDF-0186-4C1F-8569-822BBAF61929}" destId="{962B81B0-B00B-4328-9D71-A16B98CA8B84}" srcOrd="0" destOrd="0" presId="urn:microsoft.com/office/officeart/2005/8/layout/vList4#1"/>
    <dgm:cxn modelId="{B9B796F3-2B26-410E-AEED-B4D08B7208A7}" type="presOf" srcId="{6B061C49-698F-4F21-B3BC-56E58C0D3878}" destId="{7AD1BB42-E3D5-450A-91B0-71DFF54FCC58}" srcOrd="0" destOrd="1" presId="urn:microsoft.com/office/officeart/2005/8/layout/vList4#1"/>
    <dgm:cxn modelId="{437EA2C4-6E90-4812-9539-2AA09DABE912}" type="presParOf" srcId="{D618267B-AF57-498F-A040-CBEDBAC25CC7}" destId="{EC41E2A4-CAB7-4275-99CF-667ABD4AF5EA}" srcOrd="0" destOrd="0" presId="urn:microsoft.com/office/officeart/2005/8/layout/vList4#1"/>
    <dgm:cxn modelId="{4C966184-6722-4279-8B9A-598AE2DBE0B6}" type="presParOf" srcId="{EC41E2A4-CAB7-4275-99CF-667ABD4AF5EA}" destId="{3F3ABB4C-DE71-4103-AF66-588D086E49D1}" srcOrd="0" destOrd="0" presId="urn:microsoft.com/office/officeart/2005/8/layout/vList4#1"/>
    <dgm:cxn modelId="{D89A5035-FCDE-43C3-9537-E962E1D63E37}" type="presParOf" srcId="{EC41E2A4-CAB7-4275-99CF-667ABD4AF5EA}" destId="{39D0B3F5-6D4A-4A46-99EE-592D794C6ED9}" srcOrd="1" destOrd="0" presId="urn:microsoft.com/office/officeart/2005/8/layout/vList4#1"/>
    <dgm:cxn modelId="{DB4D9BD9-04D4-4E36-93CC-F0EF3C036716}" type="presParOf" srcId="{EC41E2A4-CAB7-4275-99CF-667ABD4AF5EA}" destId="{2A762C2C-15BD-42C4-BD66-5C3EABF858F4}" srcOrd="2" destOrd="0" presId="urn:microsoft.com/office/officeart/2005/8/layout/vList4#1"/>
    <dgm:cxn modelId="{76A280CC-D977-4EEF-B235-99979F77D827}" type="presParOf" srcId="{D618267B-AF57-498F-A040-CBEDBAC25CC7}" destId="{B21F62C1-19BF-48CF-A995-E633F24ABCAD}" srcOrd="1" destOrd="0" presId="urn:microsoft.com/office/officeart/2005/8/layout/vList4#1"/>
    <dgm:cxn modelId="{344A7DBB-3894-4AAF-A527-AD2C6B3127B0}" type="presParOf" srcId="{D618267B-AF57-498F-A040-CBEDBAC25CC7}" destId="{AAFBC7F0-4697-49DC-BCBA-F5A1FB5D2844}" srcOrd="2" destOrd="0" presId="urn:microsoft.com/office/officeart/2005/8/layout/vList4#1"/>
    <dgm:cxn modelId="{0BB5652B-4E87-42F4-BD0C-3C35FF0B90E7}" type="presParOf" srcId="{AAFBC7F0-4697-49DC-BCBA-F5A1FB5D2844}" destId="{7AD1BB42-E3D5-450A-91B0-71DFF54FCC58}" srcOrd="0" destOrd="0" presId="urn:microsoft.com/office/officeart/2005/8/layout/vList4#1"/>
    <dgm:cxn modelId="{FA33DC41-6442-44F6-BBE1-ECBDF225A6F6}" type="presParOf" srcId="{AAFBC7F0-4697-49DC-BCBA-F5A1FB5D2844}" destId="{C76B146C-B310-419F-BCDC-A760727B3F7B}" srcOrd="1" destOrd="0" presId="urn:microsoft.com/office/officeart/2005/8/layout/vList4#1"/>
    <dgm:cxn modelId="{9F6D0CA7-8ACA-4CC4-A43F-FD108016638C}" type="presParOf" srcId="{AAFBC7F0-4697-49DC-BCBA-F5A1FB5D2844}" destId="{8CBC84B1-02A3-4B70-888C-E3EB403FE5BB}" srcOrd="2" destOrd="0" presId="urn:microsoft.com/office/officeart/2005/8/layout/vList4#1"/>
    <dgm:cxn modelId="{C9D73457-9983-450C-88C8-D7CAE53AFABF}" type="presParOf" srcId="{D618267B-AF57-498F-A040-CBEDBAC25CC7}" destId="{6B1D158B-258B-4939-AF95-1C2001B4F677}" srcOrd="3" destOrd="0" presId="urn:microsoft.com/office/officeart/2005/8/layout/vList4#1"/>
    <dgm:cxn modelId="{9C55F921-7BD2-4F98-B2E1-5492092ABE6F}" type="presParOf" srcId="{D618267B-AF57-498F-A040-CBEDBAC25CC7}" destId="{DE1C8B70-88F4-45D5-9618-DE011C3899A9}" srcOrd="4" destOrd="0" presId="urn:microsoft.com/office/officeart/2005/8/layout/vList4#1"/>
    <dgm:cxn modelId="{32A500DA-3BB9-43EE-9BD8-4279CE9E13E4}" type="presParOf" srcId="{DE1C8B70-88F4-45D5-9618-DE011C3899A9}" destId="{962B81B0-B00B-4328-9D71-A16B98CA8B84}" srcOrd="0" destOrd="0" presId="urn:microsoft.com/office/officeart/2005/8/layout/vList4#1"/>
    <dgm:cxn modelId="{006C8A5A-5A4A-4127-B8FD-5E15F7182F44}" type="presParOf" srcId="{DE1C8B70-88F4-45D5-9618-DE011C3899A9}" destId="{FFBB17A5-A7A0-4329-BFBD-BD4B061D603C}" srcOrd="1" destOrd="0" presId="urn:microsoft.com/office/officeart/2005/8/layout/vList4#1"/>
    <dgm:cxn modelId="{82A35110-575C-4BAE-AEBD-E57C569B554D}" type="presParOf" srcId="{DE1C8B70-88F4-45D5-9618-DE011C3899A9}" destId="{AE9D3F52-FDC4-40E1-BC7F-C2BC41308547}" srcOrd="2" destOrd="0" presId="urn:microsoft.com/office/officeart/2005/8/layout/vList4#1"/>
    <dgm:cxn modelId="{4919D489-54F2-404E-AEF6-28BFDAA4B2C1}" type="presParOf" srcId="{D618267B-AF57-498F-A040-CBEDBAC25CC7}" destId="{91580749-F2AA-42F0-B639-28625CE001F0}" srcOrd="5" destOrd="0" presId="urn:microsoft.com/office/officeart/2005/8/layout/vList4#1"/>
    <dgm:cxn modelId="{6FFB7244-D9BC-4480-BDCA-764855700838}" type="presParOf" srcId="{D618267B-AF57-498F-A040-CBEDBAC25CC7}" destId="{76873EBC-F3D5-4890-98A2-803D63D72698}" srcOrd="6" destOrd="0" presId="urn:microsoft.com/office/officeart/2005/8/layout/vList4#1"/>
    <dgm:cxn modelId="{7E6650F0-5AF7-4008-9E26-69FF67F652B7}" type="presParOf" srcId="{76873EBC-F3D5-4890-98A2-803D63D72698}" destId="{68A2EA0A-3B40-4D72-9EE4-EB0286BA1E42}" srcOrd="0" destOrd="0" presId="urn:microsoft.com/office/officeart/2005/8/layout/vList4#1"/>
    <dgm:cxn modelId="{241EDFBF-3D71-4BBB-87D3-031200A746F4}" type="presParOf" srcId="{76873EBC-F3D5-4890-98A2-803D63D72698}" destId="{50D6B2C3-AAA5-4FDE-ACCC-60034BB025C2}" srcOrd="1" destOrd="0" presId="urn:microsoft.com/office/officeart/2005/8/layout/vList4#1"/>
    <dgm:cxn modelId="{3D7A8BAC-CE18-4C82-B7DE-3C8867DCD840}" type="presParOf" srcId="{76873EBC-F3D5-4890-98A2-803D63D72698}" destId="{D3A2B0D1-5362-46AF-AF0B-211A8AF303C3}" srcOrd="2" destOrd="0" presId="urn:microsoft.com/office/officeart/2005/8/layout/vList4#1"/>
    <dgm:cxn modelId="{5F874341-F465-49FB-B226-AC96F10419DA}" type="presParOf" srcId="{D618267B-AF57-498F-A040-CBEDBAC25CC7}" destId="{7F8E2EA4-A092-4708-90BB-1C1601AC6F31}" srcOrd="7" destOrd="0" presId="urn:microsoft.com/office/officeart/2005/8/layout/vList4#1"/>
    <dgm:cxn modelId="{A80317BE-9A60-42F1-AAF0-C091A34A9E74}" type="presParOf" srcId="{D618267B-AF57-498F-A040-CBEDBAC25CC7}" destId="{07DC4A26-E69F-42E2-AC1E-8DDDB8A5ACAF}" srcOrd="8" destOrd="0" presId="urn:microsoft.com/office/officeart/2005/8/layout/vList4#1"/>
    <dgm:cxn modelId="{88AFF437-A1CB-4FDD-8CEC-FF17F98956B5}" type="presParOf" srcId="{07DC4A26-E69F-42E2-AC1E-8DDDB8A5ACAF}" destId="{AEDC08B0-E020-464F-8946-B92FB967E75A}" srcOrd="0" destOrd="0" presId="urn:microsoft.com/office/officeart/2005/8/layout/vList4#1"/>
    <dgm:cxn modelId="{726C6417-C6C8-41E1-A3E3-74620BC84793}" type="presParOf" srcId="{07DC4A26-E69F-42E2-AC1E-8DDDB8A5ACAF}" destId="{F64E9709-8075-48CF-AB0C-457423B74042}" srcOrd="1" destOrd="0" presId="urn:microsoft.com/office/officeart/2005/8/layout/vList4#1"/>
    <dgm:cxn modelId="{F71EC8FD-AB7C-4C87-8BD8-075D530B5809}" type="presParOf" srcId="{07DC4A26-E69F-42E2-AC1E-8DDDB8A5ACAF}" destId="{6267271E-629A-450A-84D8-C344CBE705A1}" srcOrd="2" destOrd="0" presId="urn:microsoft.com/office/officeart/2005/8/layout/vList4#1"/>
    <dgm:cxn modelId="{0FE4831C-8EAB-4801-8A5E-9224F35B33EC}" type="presParOf" srcId="{D618267B-AF57-498F-A040-CBEDBAC25CC7}" destId="{FB157CDB-861B-48AC-A104-4A9744FEC264}" srcOrd="9" destOrd="0" presId="urn:microsoft.com/office/officeart/2005/8/layout/vList4#1"/>
    <dgm:cxn modelId="{0C97B236-55CF-43D4-9AE4-4BAE568D040F}" type="presParOf" srcId="{D618267B-AF57-498F-A040-CBEDBAC25CC7}" destId="{CFB1C18C-9C51-4EF0-A6CB-E3417D39C512}" srcOrd="10" destOrd="0" presId="urn:microsoft.com/office/officeart/2005/8/layout/vList4#1"/>
    <dgm:cxn modelId="{956C4771-E18F-4482-B603-4E304A79BF9B}" type="presParOf" srcId="{CFB1C18C-9C51-4EF0-A6CB-E3417D39C512}" destId="{D4908410-31C0-44ED-9C5B-12393496DDA9}" srcOrd="0" destOrd="0" presId="urn:microsoft.com/office/officeart/2005/8/layout/vList4#1"/>
    <dgm:cxn modelId="{728E6261-C795-4921-8C7B-16459D30AB57}" type="presParOf" srcId="{CFB1C18C-9C51-4EF0-A6CB-E3417D39C512}" destId="{AE18ABB6-8FA7-431B-8AA9-6C6138062398}" srcOrd="1" destOrd="0" presId="urn:microsoft.com/office/officeart/2005/8/layout/vList4#1"/>
    <dgm:cxn modelId="{ED191612-3061-4EBF-9F3A-7FB20E6B3F34}" type="presParOf" srcId="{CFB1C18C-9C51-4EF0-A6CB-E3417D39C512}" destId="{43E66B90-BE5F-41BF-AB2F-D2247289301C}" srcOrd="2" destOrd="0" presId="urn:microsoft.com/office/officeart/2005/8/layout/vList4#1"/>
    <dgm:cxn modelId="{3B383191-7450-4A41-9023-5EF9353FF368}" type="presParOf" srcId="{D618267B-AF57-498F-A040-CBEDBAC25CC7}" destId="{BBBACC2D-2AF0-4001-B177-A1D572AD4BF2}" srcOrd="11" destOrd="0" presId="urn:microsoft.com/office/officeart/2005/8/layout/vList4#1"/>
    <dgm:cxn modelId="{107544C7-655C-410A-980D-93F8EBCA9ADF}" type="presParOf" srcId="{D618267B-AF57-498F-A040-CBEDBAC25CC7}" destId="{B95E0C14-595D-4E63-B519-BF543D4C6E8C}" srcOrd="12" destOrd="0" presId="urn:microsoft.com/office/officeart/2005/8/layout/vList4#1"/>
    <dgm:cxn modelId="{689DF237-2216-45D9-A39D-B54D1144A642}" type="presParOf" srcId="{B95E0C14-595D-4E63-B519-BF543D4C6E8C}" destId="{A006B826-3436-4B1B-B2C4-39390F4C572F}" srcOrd="0" destOrd="0" presId="urn:microsoft.com/office/officeart/2005/8/layout/vList4#1"/>
    <dgm:cxn modelId="{6E00216A-61AB-45DA-BB12-5AEBCC6127E4}" type="presParOf" srcId="{B95E0C14-595D-4E63-B519-BF543D4C6E8C}" destId="{83EC4F67-6EA8-4417-BBBE-777D83BAC48F}" srcOrd="1" destOrd="0" presId="urn:microsoft.com/office/officeart/2005/8/layout/vList4#1"/>
    <dgm:cxn modelId="{F0B0669C-09D1-47E6-9203-BC59D8DF9BFA}" type="presParOf" srcId="{B95E0C14-595D-4E63-B519-BF543D4C6E8C}" destId="{EB1CFC42-8C02-4EE3-846E-CB346EC87B7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833F7-5195-46CD-9857-7715DDA82797}" type="doc">
      <dgm:prSet loTypeId="urn:microsoft.com/office/officeart/2005/8/layout/target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B1908D4-9CE7-42F6-9115-758676115AE3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/>
            <a:t>DIAGNÓSTICO FINAL</a:t>
          </a:r>
        </a:p>
      </dgm:t>
    </dgm:pt>
    <dgm:pt modelId="{4431CE59-52C8-4F8A-A481-7E4EDD9658FB}" type="parTrans" cxnId="{9125EF81-53AB-4C00-B334-C1C6F6DBC928}">
      <dgm:prSet/>
      <dgm:spPr/>
      <dgm:t>
        <a:bodyPr/>
        <a:lstStyle/>
        <a:p>
          <a:endParaRPr lang="pt-BR"/>
        </a:p>
      </dgm:t>
    </dgm:pt>
    <dgm:pt modelId="{DBE5430D-BA26-46B6-A010-2B8C515CEA4D}" type="sibTrans" cxnId="{9125EF81-53AB-4C00-B334-C1C6F6DBC928}">
      <dgm:prSet/>
      <dgm:spPr/>
      <dgm:t>
        <a:bodyPr/>
        <a:lstStyle/>
        <a:p>
          <a:endParaRPr lang="pt-BR"/>
        </a:p>
      </dgm:t>
    </dgm:pt>
    <dgm:pt modelId="{7BCEC123-1A8C-48DC-92CB-CE215DBDD376}">
      <dgm:prSet phldrT="[Texto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pt-BR" sz="2000" dirty="0">
              <a:solidFill>
                <a:schemeClr val="tx1"/>
              </a:solidFill>
            </a:rPr>
            <a:t>Oportunidades</a:t>
          </a:r>
        </a:p>
      </dgm:t>
    </dgm:pt>
    <dgm:pt modelId="{3A65821E-9FF6-4926-8BC5-5DB28ABB506D}" type="parTrans" cxnId="{97D45BEE-D140-4F59-AA59-3A3617CDEDA5}">
      <dgm:prSet/>
      <dgm:spPr/>
      <dgm:t>
        <a:bodyPr/>
        <a:lstStyle/>
        <a:p>
          <a:endParaRPr lang="pt-BR"/>
        </a:p>
      </dgm:t>
    </dgm:pt>
    <dgm:pt modelId="{D738B666-328B-4C40-A3DD-4D26C160C025}" type="sibTrans" cxnId="{97D45BEE-D140-4F59-AA59-3A3617CDEDA5}">
      <dgm:prSet/>
      <dgm:spPr/>
      <dgm:t>
        <a:bodyPr/>
        <a:lstStyle/>
        <a:p>
          <a:endParaRPr lang="pt-BR"/>
        </a:p>
      </dgm:t>
    </dgm:pt>
    <dgm:pt modelId="{CC76A043-43C3-4C62-B107-259CA0DD2ED3}">
      <dgm:prSet phldrT="[Texto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pt-BR" sz="1800" dirty="0">
              <a:solidFill>
                <a:schemeClr val="bg1">
                  <a:lumMod val="95000"/>
                </a:schemeClr>
              </a:solidFill>
            </a:rPr>
            <a:t>Potencial ganho Financeiro</a:t>
          </a:r>
        </a:p>
      </dgm:t>
    </dgm:pt>
    <dgm:pt modelId="{A8FCE747-5B33-4A78-87A1-1407D6150AB7}" type="parTrans" cxnId="{1ECC3828-9CC7-4DB2-9D60-720E9C59FA65}">
      <dgm:prSet/>
      <dgm:spPr/>
      <dgm:t>
        <a:bodyPr/>
        <a:lstStyle/>
        <a:p>
          <a:endParaRPr lang="pt-BR"/>
        </a:p>
      </dgm:t>
    </dgm:pt>
    <dgm:pt modelId="{5FA826A3-AFB0-4267-BA07-70F706FDC241}" type="sibTrans" cxnId="{1ECC3828-9CC7-4DB2-9D60-720E9C59FA65}">
      <dgm:prSet/>
      <dgm:spPr/>
      <dgm:t>
        <a:bodyPr/>
        <a:lstStyle/>
        <a:p>
          <a:endParaRPr lang="pt-BR"/>
        </a:p>
      </dgm:t>
    </dgm:pt>
    <dgm:pt modelId="{FC6DD42D-BDD7-4426-BAA7-FD86ECE53201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Identificação de riscos</a:t>
          </a:r>
        </a:p>
      </dgm:t>
    </dgm:pt>
    <dgm:pt modelId="{C6807BD7-32AB-4E5C-92C9-5444CE1F6DA1}" type="parTrans" cxnId="{A1115B95-5814-490F-ACBA-9D306C1AC24B}">
      <dgm:prSet/>
      <dgm:spPr/>
      <dgm:t>
        <a:bodyPr/>
        <a:lstStyle/>
        <a:p>
          <a:endParaRPr lang="pt-BR"/>
        </a:p>
      </dgm:t>
    </dgm:pt>
    <dgm:pt modelId="{E5584436-4DE3-4220-B5BB-2F4075AD70B8}" type="sibTrans" cxnId="{A1115B95-5814-490F-ACBA-9D306C1AC24B}">
      <dgm:prSet/>
      <dgm:spPr/>
      <dgm:t>
        <a:bodyPr/>
        <a:lstStyle/>
        <a:p>
          <a:endParaRPr lang="pt-BR"/>
        </a:p>
      </dgm:t>
    </dgm:pt>
    <dgm:pt modelId="{0151CA1C-8A95-437C-9FDA-A8FC6728593C}">
      <dgm:prSet phldrT="[Texto]" custT="1"/>
      <dgm:spPr>
        <a:solidFill>
          <a:srgbClr val="C00000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600" dirty="0">
              <a:solidFill>
                <a:schemeClr val="bg1"/>
              </a:solidFill>
            </a:rPr>
            <a:t>Financeiros</a:t>
          </a:r>
        </a:p>
      </dgm:t>
    </dgm:pt>
    <dgm:pt modelId="{DF9B6B53-3264-4369-A900-300C1F5822F1}" type="parTrans" cxnId="{906D4424-266B-4F00-936B-1F12D2EEEBBA}">
      <dgm:prSet/>
      <dgm:spPr/>
      <dgm:t>
        <a:bodyPr/>
        <a:lstStyle/>
        <a:p>
          <a:endParaRPr lang="pt-BR"/>
        </a:p>
      </dgm:t>
    </dgm:pt>
    <dgm:pt modelId="{FF6CFD00-A4CF-4C32-A161-ED65F2E1D6F9}" type="sibTrans" cxnId="{906D4424-266B-4F00-936B-1F12D2EEEBBA}">
      <dgm:prSet/>
      <dgm:spPr/>
      <dgm:t>
        <a:bodyPr/>
        <a:lstStyle/>
        <a:p>
          <a:endParaRPr lang="pt-BR"/>
        </a:p>
      </dgm:t>
    </dgm:pt>
    <dgm:pt modelId="{CD1C6A3A-FB69-49B7-B9F2-43895C2A1D70}">
      <dgm:prSet phldrT="[Texto]" custT="1"/>
      <dgm:spPr>
        <a:solidFill>
          <a:srgbClr val="FF0000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600">
              <a:solidFill>
                <a:schemeClr val="bg1"/>
              </a:solidFill>
            </a:rPr>
            <a:t>Legislativos</a:t>
          </a:r>
          <a:endParaRPr lang="pt-BR" sz="1600" dirty="0">
            <a:solidFill>
              <a:schemeClr val="bg1"/>
            </a:solidFill>
          </a:endParaRPr>
        </a:p>
      </dgm:t>
    </dgm:pt>
    <dgm:pt modelId="{72947737-3819-4A86-821D-37A512FD7A4A}" type="parTrans" cxnId="{BB893F93-CEF4-4ED9-BD13-8BEF74FD46F1}">
      <dgm:prSet/>
      <dgm:spPr/>
      <dgm:t>
        <a:bodyPr/>
        <a:lstStyle/>
        <a:p>
          <a:endParaRPr lang="pt-BR"/>
        </a:p>
      </dgm:t>
    </dgm:pt>
    <dgm:pt modelId="{A56BCF90-3683-41D4-9A5E-8B58D499409A}" type="sibTrans" cxnId="{BB893F93-CEF4-4ED9-BD13-8BEF74FD46F1}">
      <dgm:prSet/>
      <dgm:spPr/>
      <dgm:t>
        <a:bodyPr/>
        <a:lstStyle/>
        <a:p>
          <a:endParaRPr lang="pt-BR"/>
        </a:p>
      </dgm:t>
    </dgm:pt>
    <dgm:pt modelId="{752E2955-6BDA-44C3-A81A-569CFDA8B41C}">
      <dgm:prSet phldrT="[Texto]"/>
      <dgm:spPr/>
      <dgm:t>
        <a:bodyPr/>
        <a:lstStyle/>
        <a:p>
          <a:r>
            <a:rPr lang="pt-BR" dirty="0"/>
            <a:t>Resultados </a:t>
          </a:r>
        </a:p>
      </dgm:t>
    </dgm:pt>
    <dgm:pt modelId="{C3E8377E-8C32-4F53-A013-7F5F34F8FE67}" type="parTrans" cxnId="{8929F329-0F11-4594-8A9B-87D808721517}">
      <dgm:prSet/>
      <dgm:spPr/>
      <dgm:t>
        <a:bodyPr/>
        <a:lstStyle/>
        <a:p>
          <a:endParaRPr lang="pt-BR"/>
        </a:p>
      </dgm:t>
    </dgm:pt>
    <dgm:pt modelId="{F3CB4B76-ACA5-4B3C-BE90-898578B27BB2}" type="sibTrans" cxnId="{8929F329-0F11-4594-8A9B-87D808721517}">
      <dgm:prSet/>
      <dgm:spPr/>
      <dgm:t>
        <a:bodyPr/>
        <a:lstStyle/>
        <a:p>
          <a:endParaRPr lang="pt-BR"/>
        </a:p>
      </dgm:t>
    </dgm:pt>
    <dgm:pt modelId="{1F2144FD-3495-459D-BAE2-5BB26C071789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t-BR" sz="1600" dirty="0"/>
            <a:t>Registros escritos</a:t>
          </a:r>
        </a:p>
      </dgm:t>
    </dgm:pt>
    <dgm:pt modelId="{91A624FB-4570-4B9D-B38D-47C656A84FEF}" type="parTrans" cxnId="{CA6FA0F3-B950-4C29-9540-E66AA438DAC7}">
      <dgm:prSet/>
      <dgm:spPr/>
      <dgm:t>
        <a:bodyPr/>
        <a:lstStyle/>
        <a:p>
          <a:endParaRPr lang="pt-BR"/>
        </a:p>
      </dgm:t>
    </dgm:pt>
    <dgm:pt modelId="{8CD7B3EA-3E56-4E22-8FA9-7E55641147DE}" type="sibTrans" cxnId="{CA6FA0F3-B950-4C29-9540-E66AA438DAC7}">
      <dgm:prSet/>
      <dgm:spPr/>
      <dgm:t>
        <a:bodyPr/>
        <a:lstStyle/>
        <a:p>
          <a:endParaRPr lang="pt-BR"/>
        </a:p>
      </dgm:t>
    </dgm:pt>
    <dgm:pt modelId="{864E14E8-8BE4-49E1-894C-E5B62B1401F6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t-BR" sz="1600" dirty="0"/>
            <a:t>Registros fotográficos</a:t>
          </a:r>
        </a:p>
      </dgm:t>
    </dgm:pt>
    <dgm:pt modelId="{2131646F-476D-4AF5-BDFC-72F5B2493A42}" type="parTrans" cxnId="{E2B982AB-399D-406E-BAD2-A5A689970A47}">
      <dgm:prSet/>
      <dgm:spPr/>
      <dgm:t>
        <a:bodyPr/>
        <a:lstStyle/>
        <a:p>
          <a:endParaRPr lang="pt-BR"/>
        </a:p>
      </dgm:t>
    </dgm:pt>
    <dgm:pt modelId="{AC8E1497-A955-43E5-A7D7-737C9BD28F70}" type="sibTrans" cxnId="{E2B982AB-399D-406E-BAD2-A5A689970A47}">
      <dgm:prSet/>
      <dgm:spPr/>
      <dgm:t>
        <a:bodyPr/>
        <a:lstStyle/>
        <a:p>
          <a:endParaRPr lang="pt-BR"/>
        </a:p>
      </dgm:t>
    </dgm:pt>
    <dgm:pt modelId="{1EBCEC43-8A3A-4203-8104-2E357F28C1F0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Imagem </a:t>
          </a:r>
          <a:r>
            <a:rPr lang="pt-BR" dirty="0" err="1">
              <a:solidFill>
                <a:schemeClr val="bg1"/>
              </a:solidFill>
            </a:rPr>
            <a:t>corportativa</a:t>
          </a:r>
          <a:endParaRPr lang="pt-BR" dirty="0">
            <a:solidFill>
              <a:schemeClr val="bg1"/>
            </a:solidFill>
          </a:endParaRPr>
        </a:p>
      </dgm:t>
    </dgm:pt>
    <dgm:pt modelId="{81317806-2F83-49CC-80D4-5DB49ADB568B}" type="parTrans" cxnId="{E286C79D-0D81-4931-B2ED-9B8F3DAB2C2A}">
      <dgm:prSet/>
      <dgm:spPr/>
      <dgm:t>
        <a:bodyPr/>
        <a:lstStyle/>
        <a:p>
          <a:endParaRPr lang="pt-BR"/>
        </a:p>
      </dgm:t>
    </dgm:pt>
    <dgm:pt modelId="{A6BEAC22-CCED-4B80-A470-FAD606A47D5C}" type="sibTrans" cxnId="{E286C79D-0D81-4931-B2ED-9B8F3DAB2C2A}">
      <dgm:prSet/>
      <dgm:spPr/>
      <dgm:t>
        <a:bodyPr/>
        <a:lstStyle/>
        <a:p>
          <a:endParaRPr lang="pt-BR"/>
        </a:p>
      </dgm:t>
    </dgm:pt>
    <dgm:pt modelId="{32068CA7-8E86-4DDE-8A92-F4F76B65E64A}" type="pres">
      <dgm:prSet presAssocID="{2AD833F7-5195-46CD-9857-7715DDA8279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59DAB05-1CFA-47F1-A31F-9AA0E7839E6C}" type="pres">
      <dgm:prSet presAssocID="{2AD833F7-5195-46CD-9857-7715DDA82797}" presName="outerBox" presStyleCnt="0"/>
      <dgm:spPr/>
    </dgm:pt>
    <dgm:pt modelId="{5709CD3A-D3AA-42EE-8828-D0C936518E48}" type="pres">
      <dgm:prSet presAssocID="{2AD833F7-5195-46CD-9857-7715DDA82797}" presName="outerBoxParent" presStyleLbl="node1" presStyleIdx="0" presStyleCnt="3" custLinFactNeighborY="554"/>
      <dgm:spPr/>
    </dgm:pt>
    <dgm:pt modelId="{90811D51-19F7-4A52-A0C4-6FBA2A0D8641}" type="pres">
      <dgm:prSet presAssocID="{2AD833F7-5195-46CD-9857-7715DDA82797}" presName="outerBoxChildren" presStyleCnt="0"/>
      <dgm:spPr/>
    </dgm:pt>
    <dgm:pt modelId="{9FFAF680-8D85-4232-A0EF-843ED4EBBB85}" type="pres">
      <dgm:prSet presAssocID="{7BCEC123-1A8C-48DC-92CB-CE215DBDD376}" presName="oChild" presStyleLbl="fgAcc1" presStyleIdx="0" presStyleCnt="7" custScaleX="161652" custScaleY="68216" custLinFactNeighborX="23675" custLinFactNeighborY="-15370">
        <dgm:presLayoutVars>
          <dgm:bulletEnabled val="1"/>
        </dgm:presLayoutVars>
      </dgm:prSet>
      <dgm:spPr/>
    </dgm:pt>
    <dgm:pt modelId="{86691949-1E23-4AF9-B60F-923276B77138}" type="pres">
      <dgm:prSet presAssocID="{D738B666-328B-4C40-A3DD-4D26C160C025}" presName="outerSibTrans" presStyleCnt="0"/>
      <dgm:spPr/>
    </dgm:pt>
    <dgm:pt modelId="{14DFFE2A-C535-482E-B420-7BDAAAF3F9DE}" type="pres">
      <dgm:prSet presAssocID="{CC76A043-43C3-4C62-B107-259CA0DD2ED3}" presName="oChild" presStyleLbl="fgAcc1" presStyleIdx="1" presStyleCnt="7" custScaleX="146927" custLinFactY="-696" custLinFactNeighborX="19262" custLinFactNeighborY="-100000">
        <dgm:presLayoutVars>
          <dgm:bulletEnabled val="1"/>
        </dgm:presLayoutVars>
      </dgm:prSet>
      <dgm:spPr/>
    </dgm:pt>
    <dgm:pt modelId="{99242A5E-F7AA-44DC-95EE-F16D955D0DF3}" type="pres">
      <dgm:prSet presAssocID="{2AD833F7-5195-46CD-9857-7715DDA82797}" presName="middleBox" presStyleCnt="0"/>
      <dgm:spPr/>
    </dgm:pt>
    <dgm:pt modelId="{526CA0E4-DAD3-4668-80FA-F09AC1ED6276}" type="pres">
      <dgm:prSet presAssocID="{2AD833F7-5195-46CD-9857-7715DDA82797}" presName="middleBoxParent" presStyleLbl="node1" presStyleIdx="1" presStyleCnt="3" custScaleX="96803" custScaleY="108972" custLinFactNeighborX="4561" custLinFactNeighborY="0"/>
      <dgm:spPr/>
    </dgm:pt>
    <dgm:pt modelId="{413CCC90-95F7-4EFC-9405-45D15C978E4C}" type="pres">
      <dgm:prSet presAssocID="{2AD833F7-5195-46CD-9857-7715DDA82797}" presName="middleBoxChildren" presStyleCnt="0"/>
      <dgm:spPr/>
    </dgm:pt>
    <dgm:pt modelId="{F97DE108-68B8-4D87-95A7-19240940F6B7}" type="pres">
      <dgm:prSet presAssocID="{0151CA1C-8A95-437C-9FDA-A8FC6728593C}" presName="mChild" presStyleLbl="fgAcc1" presStyleIdx="2" presStyleCnt="7" custScaleX="116023" custLinFactY="-4663" custLinFactNeighborX="26875" custLinFactNeighborY="-100000">
        <dgm:presLayoutVars>
          <dgm:bulletEnabled val="1"/>
        </dgm:presLayoutVars>
      </dgm:prSet>
      <dgm:spPr/>
    </dgm:pt>
    <dgm:pt modelId="{4C96EF74-499E-4D50-823A-AD885E4D7994}" type="pres">
      <dgm:prSet presAssocID="{FF6CFD00-A4CF-4C32-A161-ED65F2E1D6F9}" presName="middleSibTrans" presStyleCnt="0"/>
      <dgm:spPr/>
    </dgm:pt>
    <dgm:pt modelId="{0494E234-957D-42CF-B8F8-887ED78ABD2D}" type="pres">
      <dgm:prSet presAssocID="{1EBCEC43-8A3A-4203-8104-2E357F28C1F0}" presName="mChild" presStyleLbl="fgAcc1" presStyleIdx="3" presStyleCnt="7" custScaleX="116023" custLinFactY="-9058" custLinFactNeighborX="29383" custLinFactNeighborY="-100000">
        <dgm:presLayoutVars>
          <dgm:bulletEnabled val="1"/>
        </dgm:presLayoutVars>
      </dgm:prSet>
      <dgm:spPr/>
    </dgm:pt>
    <dgm:pt modelId="{E0B40E20-3868-43DB-B1CB-6F0C9A6D1E82}" type="pres">
      <dgm:prSet presAssocID="{A6BEAC22-CCED-4B80-A470-FAD606A47D5C}" presName="middleSibTrans" presStyleCnt="0"/>
      <dgm:spPr/>
    </dgm:pt>
    <dgm:pt modelId="{266C9963-7186-4E1A-91C0-7DB71373A6A4}" type="pres">
      <dgm:prSet presAssocID="{CD1C6A3A-FB69-49B7-B9F2-43895C2A1D70}" presName="mChild" presStyleLbl="fgAcc1" presStyleIdx="4" presStyleCnt="7" custScaleX="116023" custLinFactY="-2132" custLinFactNeighborX="29383" custLinFactNeighborY="-100000">
        <dgm:presLayoutVars>
          <dgm:bulletEnabled val="1"/>
        </dgm:presLayoutVars>
      </dgm:prSet>
      <dgm:spPr/>
    </dgm:pt>
    <dgm:pt modelId="{2E732F26-900E-4AF0-9793-6AEE4C62D8A6}" type="pres">
      <dgm:prSet presAssocID="{2AD833F7-5195-46CD-9857-7715DDA82797}" presName="centerBox" presStyleCnt="0"/>
      <dgm:spPr/>
    </dgm:pt>
    <dgm:pt modelId="{9F575631-6DE7-4C91-B5C5-F62F89DBC351}" type="pres">
      <dgm:prSet presAssocID="{2AD833F7-5195-46CD-9857-7715DDA82797}" presName="centerBoxParent" presStyleLbl="node1" presStyleIdx="2" presStyleCnt="3" custScaleY="109544" custLinFactNeighborX="6339" custLinFactNeighborY="0"/>
      <dgm:spPr/>
    </dgm:pt>
    <dgm:pt modelId="{91C4CE05-B0F2-49B4-91D3-0442658F5816}" type="pres">
      <dgm:prSet presAssocID="{2AD833F7-5195-46CD-9857-7715DDA82797}" presName="centerBoxChildren" presStyleCnt="0"/>
      <dgm:spPr/>
    </dgm:pt>
    <dgm:pt modelId="{644E05A6-9F69-459F-A432-9C52D3F06FDF}" type="pres">
      <dgm:prSet presAssocID="{1F2144FD-3495-459D-BAE2-5BB26C071789}" presName="cChild" presStyleLbl="fgAcc1" presStyleIdx="5" presStyleCnt="7" custLinFactX="15010" custLinFactNeighborX="100000" custLinFactNeighborY="2741">
        <dgm:presLayoutVars>
          <dgm:bulletEnabled val="1"/>
        </dgm:presLayoutVars>
      </dgm:prSet>
      <dgm:spPr/>
    </dgm:pt>
    <dgm:pt modelId="{55BA6187-132B-41EA-938F-6F9169DEDCE2}" type="pres">
      <dgm:prSet presAssocID="{8CD7B3EA-3E56-4E22-8FA9-7E55641147DE}" presName="centerSibTrans" presStyleCnt="0"/>
      <dgm:spPr/>
    </dgm:pt>
    <dgm:pt modelId="{D79E341C-5162-4F7B-810A-B0A12BA2D5FF}" type="pres">
      <dgm:prSet presAssocID="{864E14E8-8BE4-49E1-894C-E5B62B1401F6}" presName="cChild" presStyleLbl="fgAcc1" presStyleIdx="6" presStyleCnt="7" custLinFactX="15355" custLinFactNeighborX="100000" custLinFactNeighborY="2741">
        <dgm:presLayoutVars>
          <dgm:bulletEnabled val="1"/>
        </dgm:presLayoutVars>
      </dgm:prSet>
      <dgm:spPr/>
    </dgm:pt>
  </dgm:ptLst>
  <dgm:cxnLst>
    <dgm:cxn modelId="{7D210408-F1C8-4FA8-A11C-8872CCEB57C8}" type="presOf" srcId="{1EBCEC43-8A3A-4203-8104-2E357F28C1F0}" destId="{0494E234-957D-42CF-B8F8-887ED78ABD2D}" srcOrd="0" destOrd="0" presId="urn:microsoft.com/office/officeart/2005/8/layout/target2"/>
    <dgm:cxn modelId="{6FDD041E-774F-4870-9C97-B7A0E86BD87C}" type="presOf" srcId="{752E2955-6BDA-44C3-A81A-569CFDA8B41C}" destId="{9F575631-6DE7-4C91-B5C5-F62F89DBC351}" srcOrd="0" destOrd="0" presId="urn:microsoft.com/office/officeart/2005/8/layout/target2"/>
    <dgm:cxn modelId="{C935D221-2A3D-43C2-8A1A-6C415AB228B5}" type="presOf" srcId="{864E14E8-8BE4-49E1-894C-E5B62B1401F6}" destId="{D79E341C-5162-4F7B-810A-B0A12BA2D5FF}" srcOrd="0" destOrd="0" presId="urn:microsoft.com/office/officeart/2005/8/layout/target2"/>
    <dgm:cxn modelId="{906D4424-266B-4F00-936B-1F12D2EEEBBA}" srcId="{FC6DD42D-BDD7-4426-BAA7-FD86ECE53201}" destId="{0151CA1C-8A95-437C-9FDA-A8FC6728593C}" srcOrd="0" destOrd="0" parTransId="{DF9B6B53-3264-4369-A900-300C1F5822F1}" sibTransId="{FF6CFD00-A4CF-4C32-A161-ED65F2E1D6F9}"/>
    <dgm:cxn modelId="{1ECC3828-9CC7-4DB2-9D60-720E9C59FA65}" srcId="{9B1908D4-9CE7-42F6-9115-758676115AE3}" destId="{CC76A043-43C3-4C62-B107-259CA0DD2ED3}" srcOrd="1" destOrd="0" parTransId="{A8FCE747-5B33-4A78-87A1-1407D6150AB7}" sibTransId="{5FA826A3-AFB0-4267-BA07-70F706FDC241}"/>
    <dgm:cxn modelId="{8929F329-0F11-4594-8A9B-87D808721517}" srcId="{2AD833F7-5195-46CD-9857-7715DDA82797}" destId="{752E2955-6BDA-44C3-A81A-569CFDA8B41C}" srcOrd="2" destOrd="0" parTransId="{C3E8377E-8C32-4F53-A013-7F5F34F8FE67}" sibTransId="{F3CB4B76-ACA5-4B3C-BE90-898578B27BB2}"/>
    <dgm:cxn modelId="{9C940F2A-160D-4D23-9D23-9C120F0C5A82}" type="presOf" srcId="{0151CA1C-8A95-437C-9FDA-A8FC6728593C}" destId="{F97DE108-68B8-4D87-95A7-19240940F6B7}" srcOrd="0" destOrd="0" presId="urn:microsoft.com/office/officeart/2005/8/layout/target2"/>
    <dgm:cxn modelId="{E3492C65-1D01-445E-890B-A7707D067FD2}" type="presOf" srcId="{CD1C6A3A-FB69-49B7-B9F2-43895C2A1D70}" destId="{266C9963-7186-4E1A-91C0-7DB71373A6A4}" srcOrd="0" destOrd="0" presId="urn:microsoft.com/office/officeart/2005/8/layout/target2"/>
    <dgm:cxn modelId="{94AB2469-CCB6-45DB-AEA6-D9D462AEBEB5}" type="presOf" srcId="{9B1908D4-9CE7-42F6-9115-758676115AE3}" destId="{5709CD3A-D3AA-42EE-8828-D0C936518E48}" srcOrd="0" destOrd="0" presId="urn:microsoft.com/office/officeart/2005/8/layout/target2"/>
    <dgm:cxn modelId="{FEDC407F-DB85-4FA0-BBA0-19967CC75B16}" type="presOf" srcId="{1F2144FD-3495-459D-BAE2-5BB26C071789}" destId="{644E05A6-9F69-459F-A432-9C52D3F06FDF}" srcOrd="0" destOrd="0" presId="urn:microsoft.com/office/officeart/2005/8/layout/target2"/>
    <dgm:cxn modelId="{9125EF81-53AB-4C00-B334-C1C6F6DBC928}" srcId="{2AD833F7-5195-46CD-9857-7715DDA82797}" destId="{9B1908D4-9CE7-42F6-9115-758676115AE3}" srcOrd="0" destOrd="0" parTransId="{4431CE59-52C8-4F8A-A481-7E4EDD9658FB}" sibTransId="{DBE5430D-BA26-46B6-A010-2B8C515CEA4D}"/>
    <dgm:cxn modelId="{BB893F93-CEF4-4ED9-BD13-8BEF74FD46F1}" srcId="{FC6DD42D-BDD7-4426-BAA7-FD86ECE53201}" destId="{CD1C6A3A-FB69-49B7-B9F2-43895C2A1D70}" srcOrd="2" destOrd="0" parTransId="{72947737-3819-4A86-821D-37A512FD7A4A}" sibTransId="{A56BCF90-3683-41D4-9A5E-8B58D499409A}"/>
    <dgm:cxn modelId="{A1115B95-5814-490F-ACBA-9D306C1AC24B}" srcId="{2AD833F7-5195-46CD-9857-7715DDA82797}" destId="{FC6DD42D-BDD7-4426-BAA7-FD86ECE53201}" srcOrd="1" destOrd="0" parTransId="{C6807BD7-32AB-4E5C-92C9-5444CE1F6DA1}" sibTransId="{E5584436-4DE3-4220-B5BB-2F4075AD70B8}"/>
    <dgm:cxn modelId="{E286C79D-0D81-4931-B2ED-9B8F3DAB2C2A}" srcId="{FC6DD42D-BDD7-4426-BAA7-FD86ECE53201}" destId="{1EBCEC43-8A3A-4203-8104-2E357F28C1F0}" srcOrd="1" destOrd="0" parTransId="{81317806-2F83-49CC-80D4-5DB49ADB568B}" sibTransId="{A6BEAC22-CCED-4B80-A470-FAD606A47D5C}"/>
    <dgm:cxn modelId="{E2B982AB-399D-406E-BAD2-A5A689970A47}" srcId="{752E2955-6BDA-44C3-A81A-569CFDA8B41C}" destId="{864E14E8-8BE4-49E1-894C-E5B62B1401F6}" srcOrd="1" destOrd="0" parTransId="{2131646F-476D-4AF5-BDFC-72F5B2493A42}" sibTransId="{AC8E1497-A955-43E5-A7D7-737C9BD28F70}"/>
    <dgm:cxn modelId="{C597EBB5-2D4C-4ABC-A5DF-2F617CF87753}" type="presOf" srcId="{2AD833F7-5195-46CD-9857-7715DDA82797}" destId="{32068CA7-8E86-4DDE-8A92-F4F76B65E64A}" srcOrd="0" destOrd="0" presId="urn:microsoft.com/office/officeart/2005/8/layout/target2"/>
    <dgm:cxn modelId="{FA76F5C7-7D3E-41BF-A10C-100F2B290349}" type="presOf" srcId="{7BCEC123-1A8C-48DC-92CB-CE215DBDD376}" destId="{9FFAF680-8D85-4232-A0EF-843ED4EBBB85}" srcOrd="0" destOrd="0" presId="urn:microsoft.com/office/officeart/2005/8/layout/target2"/>
    <dgm:cxn modelId="{166735DD-FA90-4AEB-97B4-BE300E6C62F6}" type="presOf" srcId="{CC76A043-43C3-4C62-B107-259CA0DD2ED3}" destId="{14DFFE2A-C535-482E-B420-7BDAAAF3F9DE}" srcOrd="0" destOrd="0" presId="urn:microsoft.com/office/officeart/2005/8/layout/target2"/>
    <dgm:cxn modelId="{97D45BEE-D140-4F59-AA59-3A3617CDEDA5}" srcId="{9B1908D4-9CE7-42F6-9115-758676115AE3}" destId="{7BCEC123-1A8C-48DC-92CB-CE215DBDD376}" srcOrd="0" destOrd="0" parTransId="{3A65821E-9FF6-4926-8BC5-5DB28ABB506D}" sibTransId="{D738B666-328B-4C40-A3DD-4D26C160C025}"/>
    <dgm:cxn modelId="{CDC3B1F1-F386-4E4F-90FF-D522A8D11052}" type="presOf" srcId="{FC6DD42D-BDD7-4426-BAA7-FD86ECE53201}" destId="{526CA0E4-DAD3-4668-80FA-F09AC1ED6276}" srcOrd="0" destOrd="0" presId="urn:microsoft.com/office/officeart/2005/8/layout/target2"/>
    <dgm:cxn modelId="{CA6FA0F3-B950-4C29-9540-E66AA438DAC7}" srcId="{752E2955-6BDA-44C3-A81A-569CFDA8B41C}" destId="{1F2144FD-3495-459D-BAE2-5BB26C071789}" srcOrd="0" destOrd="0" parTransId="{91A624FB-4570-4B9D-B38D-47C656A84FEF}" sibTransId="{8CD7B3EA-3E56-4E22-8FA9-7E55641147DE}"/>
    <dgm:cxn modelId="{58B89A35-1669-4D24-B4C0-BD1762DF799E}" type="presParOf" srcId="{32068CA7-8E86-4DDE-8A92-F4F76B65E64A}" destId="{159DAB05-1CFA-47F1-A31F-9AA0E7839E6C}" srcOrd="0" destOrd="0" presId="urn:microsoft.com/office/officeart/2005/8/layout/target2"/>
    <dgm:cxn modelId="{EAA50A07-8747-4792-A9A1-B28105A34266}" type="presParOf" srcId="{159DAB05-1CFA-47F1-A31F-9AA0E7839E6C}" destId="{5709CD3A-D3AA-42EE-8828-D0C936518E48}" srcOrd="0" destOrd="0" presId="urn:microsoft.com/office/officeart/2005/8/layout/target2"/>
    <dgm:cxn modelId="{CF43085E-6B75-451E-B8D6-B7541B6499E4}" type="presParOf" srcId="{159DAB05-1CFA-47F1-A31F-9AA0E7839E6C}" destId="{90811D51-19F7-4A52-A0C4-6FBA2A0D8641}" srcOrd="1" destOrd="0" presId="urn:microsoft.com/office/officeart/2005/8/layout/target2"/>
    <dgm:cxn modelId="{5433FCA1-49BC-4F3E-9BA1-7C8A55675FBF}" type="presParOf" srcId="{90811D51-19F7-4A52-A0C4-6FBA2A0D8641}" destId="{9FFAF680-8D85-4232-A0EF-843ED4EBBB85}" srcOrd="0" destOrd="0" presId="urn:microsoft.com/office/officeart/2005/8/layout/target2"/>
    <dgm:cxn modelId="{FF20E088-004F-4AF0-81C5-5A842674F321}" type="presParOf" srcId="{90811D51-19F7-4A52-A0C4-6FBA2A0D8641}" destId="{86691949-1E23-4AF9-B60F-923276B77138}" srcOrd="1" destOrd="0" presId="urn:microsoft.com/office/officeart/2005/8/layout/target2"/>
    <dgm:cxn modelId="{40ACC350-DF37-4531-8412-37A347B64916}" type="presParOf" srcId="{90811D51-19F7-4A52-A0C4-6FBA2A0D8641}" destId="{14DFFE2A-C535-482E-B420-7BDAAAF3F9DE}" srcOrd="2" destOrd="0" presId="urn:microsoft.com/office/officeart/2005/8/layout/target2"/>
    <dgm:cxn modelId="{907F526B-7B13-4580-B726-44C343245907}" type="presParOf" srcId="{32068CA7-8E86-4DDE-8A92-F4F76B65E64A}" destId="{99242A5E-F7AA-44DC-95EE-F16D955D0DF3}" srcOrd="1" destOrd="0" presId="urn:microsoft.com/office/officeart/2005/8/layout/target2"/>
    <dgm:cxn modelId="{3653E6C2-3FF5-46BE-A779-984033CBBEB0}" type="presParOf" srcId="{99242A5E-F7AA-44DC-95EE-F16D955D0DF3}" destId="{526CA0E4-DAD3-4668-80FA-F09AC1ED6276}" srcOrd="0" destOrd="0" presId="urn:microsoft.com/office/officeart/2005/8/layout/target2"/>
    <dgm:cxn modelId="{DAC068CA-272E-4224-B597-03BE526D02CC}" type="presParOf" srcId="{99242A5E-F7AA-44DC-95EE-F16D955D0DF3}" destId="{413CCC90-95F7-4EFC-9405-45D15C978E4C}" srcOrd="1" destOrd="0" presId="urn:microsoft.com/office/officeart/2005/8/layout/target2"/>
    <dgm:cxn modelId="{B705A624-2230-43AD-A554-B7DFE6EB9550}" type="presParOf" srcId="{413CCC90-95F7-4EFC-9405-45D15C978E4C}" destId="{F97DE108-68B8-4D87-95A7-19240940F6B7}" srcOrd="0" destOrd="0" presId="urn:microsoft.com/office/officeart/2005/8/layout/target2"/>
    <dgm:cxn modelId="{A10CC28D-7661-4B20-8F0A-FF5F4429CF2D}" type="presParOf" srcId="{413CCC90-95F7-4EFC-9405-45D15C978E4C}" destId="{4C96EF74-499E-4D50-823A-AD885E4D7994}" srcOrd="1" destOrd="0" presId="urn:microsoft.com/office/officeart/2005/8/layout/target2"/>
    <dgm:cxn modelId="{D9E263DF-41A8-498C-BE59-204EB77CDE19}" type="presParOf" srcId="{413CCC90-95F7-4EFC-9405-45D15C978E4C}" destId="{0494E234-957D-42CF-B8F8-887ED78ABD2D}" srcOrd="2" destOrd="0" presId="urn:microsoft.com/office/officeart/2005/8/layout/target2"/>
    <dgm:cxn modelId="{5CFFEEF9-632F-44DE-9AD0-9F55A56B87C1}" type="presParOf" srcId="{413CCC90-95F7-4EFC-9405-45D15C978E4C}" destId="{E0B40E20-3868-43DB-B1CB-6F0C9A6D1E82}" srcOrd="3" destOrd="0" presId="urn:microsoft.com/office/officeart/2005/8/layout/target2"/>
    <dgm:cxn modelId="{DC7444EF-CE1B-496E-A6B0-4E44C5811421}" type="presParOf" srcId="{413CCC90-95F7-4EFC-9405-45D15C978E4C}" destId="{266C9963-7186-4E1A-91C0-7DB71373A6A4}" srcOrd="4" destOrd="0" presId="urn:microsoft.com/office/officeart/2005/8/layout/target2"/>
    <dgm:cxn modelId="{937FB1D9-794E-459F-93EB-83D0732EDF45}" type="presParOf" srcId="{32068CA7-8E86-4DDE-8A92-F4F76B65E64A}" destId="{2E732F26-900E-4AF0-9793-6AEE4C62D8A6}" srcOrd="2" destOrd="0" presId="urn:microsoft.com/office/officeart/2005/8/layout/target2"/>
    <dgm:cxn modelId="{14A8D556-77F2-45A2-A613-A1EC82195F8C}" type="presParOf" srcId="{2E732F26-900E-4AF0-9793-6AEE4C62D8A6}" destId="{9F575631-6DE7-4C91-B5C5-F62F89DBC351}" srcOrd="0" destOrd="0" presId="urn:microsoft.com/office/officeart/2005/8/layout/target2"/>
    <dgm:cxn modelId="{7F7390D5-CF3B-414A-A921-B0D0B9DB766F}" type="presParOf" srcId="{2E732F26-900E-4AF0-9793-6AEE4C62D8A6}" destId="{91C4CE05-B0F2-49B4-91D3-0442658F5816}" srcOrd="1" destOrd="0" presId="urn:microsoft.com/office/officeart/2005/8/layout/target2"/>
    <dgm:cxn modelId="{B7FF0C44-C914-4201-B788-07D1C78B5911}" type="presParOf" srcId="{91C4CE05-B0F2-49B4-91D3-0442658F5816}" destId="{644E05A6-9F69-459F-A432-9C52D3F06FDF}" srcOrd="0" destOrd="0" presId="urn:microsoft.com/office/officeart/2005/8/layout/target2"/>
    <dgm:cxn modelId="{56958FFA-EB6E-4A52-B4A5-E47A8965FB76}" type="presParOf" srcId="{91C4CE05-B0F2-49B4-91D3-0442658F5816}" destId="{55BA6187-132B-41EA-938F-6F9169DEDCE2}" srcOrd="1" destOrd="0" presId="urn:microsoft.com/office/officeart/2005/8/layout/target2"/>
    <dgm:cxn modelId="{EB899AFE-30BB-433E-97D2-980A26919632}" type="presParOf" srcId="{91C4CE05-B0F2-49B4-91D3-0442658F5816}" destId="{D79E341C-5162-4F7B-810A-B0A12BA2D5F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494AE3-7248-47CA-9C3B-C4BC47DA3AE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4D8A173-8D01-40FC-94EF-5F879C2F3129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Reunião Inicial</a:t>
          </a:r>
        </a:p>
      </dgm:t>
    </dgm:pt>
    <dgm:pt modelId="{6E112300-9A09-4753-B692-936B7AE41733}" type="parTrans" cxnId="{705E764D-42C1-426A-A8E9-F3901ACF94F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92A1049-93CD-41AB-8717-0B96B0AC66B4}" type="sibTrans" cxnId="{705E764D-42C1-426A-A8E9-F3901ACF94F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B26F1D-C593-444A-A4DA-BCD974F2FF40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Proposta comercial</a:t>
          </a:r>
        </a:p>
      </dgm:t>
    </dgm:pt>
    <dgm:pt modelId="{04069554-A93D-486D-8D3B-522DE811E069}" type="parTrans" cxnId="{655D32C0-9085-417F-B703-85172EB3A91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A695B52-70A9-46B4-A887-C7D152AAE073}" type="sibTrans" cxnId="{655D32C0-9085-417F-B703-85172EB3A91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9BBDCA8-2C3E-45DF-B836-1C70C5C3ED3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Contratos</a:t>
          </a:r>
        </a:p>
      </dgm:t>
    </dgm:pt>
    <dgm:pt modelId="{8C6210F1-B36B-4689-B794-A85F993139BD}" type="parTrans" cxnId="{84BC8B5B-47CC-4E23-9BB7-14AF1EDF86B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D4488A9-518F-4AC3-9F63-4A1E4B2AC5F3}" type="sibTrans" cxnId="{84BC8B5B-47CC-4E23-9BB7-14AF1EDF86B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3DBE729-A111-4E80-97D7-186095450898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Execução dos Serviços</a:t>
          </a:r>
        </a:p>
      </dgm:t>
    </dgm:pt>
    <dgm:pt modelId="{43477AF4-B3CA-4E96-AABA-E78B9F23A530}" type="parTrans" cxnId="{CB7C3688-D69F-4A9B-B72F-3FE296EE83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CF274C0-60F7-4BE8-BC80-E00ACE14A090}" type="sibTrans" cxnId="{CB7C3688-D69F-4A9B-B72F-3FE296EE83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E05BE42-6E8E-4452-843E-C070DA46257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Implantação e Conclusão</a:t>
          </a:r>
        </a:p>
      </dgm:t>
    </dgm:pt>
    <dgm:pt modelId="{991EAD87-28FE-4FE5-9419-627B771EB9FB}" type="parTrans" cxnId="{7988BD02-F0E9-4FB3-91B6-87BEDD3015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D2FAD72-8AA8-4331-B3FA-BE47ABC62832}" type="sibTrans" cxnId="{7988BD02-F0E9-4FB3-91B6-87BEDD3015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C92B84C-74A6-4F98-837B-7EACF50CABC1}" type="pres">
      <dgm:prSet presAssocID="{6F494AE3-7248-47CA-9C3B-C4BC47DA3AEE}" presName="CompostProcess" presStyleCnt="0">
        <dgm:presLayoutVars>
          <dgm:dir/>
          <dgm:resizeHandles val="exact"/>
        </dgm:presLayoutVars>
      </dgm:prSet>
      <dgm:spPr/>
    </dgm:pt>
    <dgm:pt modelId="{101E10F1-021F-4CAC-A4CF-9065D2B0364D}" type="pres">
      <dgm:prSet presAssocID="{6F494AE3-7248-47CA-9C3B-C4BC47DA3AEE}" presName="arrow" presStyleLbl="bgShp" presStyleIdx="0" presStyleCnt="1"/>
      <dgm:spPr/>
    </dgm:pt>
    <dgm:pt modelId="{5F5D32BC-0090-4A1A-815E-36EC2155967A}" type="pres">
      <dgm:prSet presAssocID="{6F494AE3-7248-47CA-9C3B-C4BC47DA3AEE}" presName="linearProcess" presStyleCnt="0"/>
      <dgm:spPr/>
    </dgm:pt>
    <dgm:pt modelId="{224BC2E7-72C3-4EC2-A66B-D8C8D2D21EE1}" type="pres">
      <dgm:prSet presAssocID="{24D8A173-8D01-40FC-94EF-5F879C2F3129}" presName="textNode" presStyleLbl="node1" presStyleIdx="0" presStyleCnt="5">
        <dgm:presLayoutVars>
          <dgm:bulletEnabled val="1"/>
        </dgm:presLayoutVars>
      </dgm:prSet>
      <dgm:spPr/>
    </dgm:pt>
    <dgm:pt modelId="{DE55199D-6A86-414F-A053-72DFB8ECB331}" type="pres">
      <dgm:prSet presAssocID="{B92A1049-93CD-41AB-8717-0B96B0AC66B4}" presName="sibTrans" presStyleCnt="0"/>
      <dgm:spPr/>
    </dgm:pt>
    <dgm:pt modelId="{EF58E6DB-5CBF-4205-AB08-FDCCB65314DE}" type="pres">
      <dgm:prSet presAssocID="{47B26F1D-C593-444A-A4DA-BCD974F2FF40}" presName="textNode" presStyleLbl="node1" presStyleIdx="1" presStyleCnt="5">
        <dgm:presLayoutVars>
          <dgm:bulletEnabled val="1"/>
        </dgm:presLayoutVars>
      </dgm:prSet>
      <dgm:spPr/>
    </dgm:pt>
    <dgm:pt modelId="{62A8174B-8561-4FC5-B8F3-B64598509E9D}" type="pres">
      <dgm:prSet presAssocID="{6A695B52-70A9-46B4-A887-C7D152AAE073}" presName="sibTrans" presStyleCnt="0"/>
      <dgm:spPr/>
    </dgm:pt>
    <dgm:pt modelId="{4DBD837B-1062-4C70-84ED-F8A66AA4EE92}" type="pres">
      <dgm:prSet presAssocID="{99BBDCA8-2C3E-45DF-B836-1C70C5C3ED33}" presName="textNode" presStyleLbl="node1" presStyleIdx="2" presStyleCnt="5">
        <dgm:presLayoutVars>
          <dgm:bulletEnabled val="1"/>
        </dgm:presLayoutVars>
      </dgm:prSet>
      <dgm:spPr/>
    </dgm:pt>
    <dgm:pt modelId="{0A218507-29B1-44E1-B2BD-CDBD1F768A4F}" type="pres">
      <dgm:prSet presAssocID="{2D4488A9-518F-4AC3-9F63-4A1E4B2AC5F3}" presName="sibTrans" presStyleCnt="0"/>
      <dgm:spPr/>
    </dgm:pt>
    <dgm:pt modelId="{D70BE05C-2467-4F05-BEFB-22A8CD43A5AD}" type="pres">
      <dgm:prSet presAssocID="{43DBE729-A111-4E80-97D7-186095450898}" presName="textNode" presStyleLbl="node1" presStyleIdx="3" presStyleCnt="5">
        <dgm:presLayoutVars>
          <dgm:bulletEnabled val="1"/>
        </dgm:presLayoutVars>
      </dgm:prSet>
      <dgm:spPr/>
    </dgm:pt>
    <dgm:pt modelId="{694A5F56-6751-4262-9361-4C0F9A0AA5A1}" type="pres">
      <dgm:prSet presAssocID="{5CF274C0-60F7-4BE8-BC80-E00ACE14A090}" presName="sibTrans" presStyleCnt="0"/>
      <dgm:spPr/>
    </dgm:pt>
    <dgm:pt modelId="{2EBEBD5C-C748-4709-B0D3-22522056D613}" type="pres">
      <dgm:prSet presAssocID="{5E05BE42-6E8E-4452-843E-C070DA46257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988BD02-F0E9-4FB3-91B6-87BEDD301579}" srcId="{6F494AE3-7248-47CA-9C3B-C4BC47DA3AEE}" destId="{5E05BE42-6E8E-4452-843E-C070DA462573}" srcOrd="4" destOrd="0" parTransId="{991EAD87-28FE-4FE5-9419-627B771EB9FB}" sibTransId="{AD2FAD72-8AA8-4331-B3FA-BE47ABC62832}"/>
    <dgm:cxn modelId="{A9B6BC0A-9D61-4D1A-BB98-2ACE5B0C76AE}" type="presOf" srcId="{24D8A173-8D01-40FC-94EF-5F879C2F3129}" destId="{224BC2E7-72C3-4EC2-A66B-D8C8D2D21EE1}" srcOrd="0" destOrd="0" presId="urn:microsoft.com/office/officeart/2005/8/layout/hProcess9"/>
    <dgm:cxn modelId="{C764982A-A723-44F4-96C8-DA574E42E851}" type="presOf" srcId="{5E05BE42-6E8E-4452-843E-C070DA462573}" destId="{2EBEBD5C-C748-4709-B0D3-22522056D613}" srcOrd="0" destOrd="0" presId="urn:microsoft.com/office/officeart/2005/8/layout/hProcess9"/>
    <dgm:cxn modelId="{84BC8B5B-47CC-4E23-9BB7-14AF1EDF86BC}" srcId="{6F494AE3-7248-47CA-9C3B-C4BC47DA3AEE}" destId="{99BBDCA8-2C3E-45DF-B836-1C70C5C3ED33}" srcOrd="2" destOrd="0" parTransId="{8C6210F1-B36B-4689-B794-A85F993139BD}" sibTransId="{2D4488A9-518F-4AC3-9F63-4A1E4B2AC5F3}"/>
    <dgm:cxn modelId="{0DE7B545-E9A6-49C1-A761-4761C6539929}" type="presOf" srcId="{43DBE729-A111-4E80-97D7-186095450898}" destId="{D70BE05C-2467-4F05-BEFB-22A8CD43A5AD}" srcOrd="0" destOrd="0" presId="urn:microsoft.com/office/officeart/2005/8/layout/hProcess9"/>
    <dgm:cxn modelId="{705E764D-42C1-426A-A8E9-F3901ACF94FF}" srcId="{6F494AE3-7248-47CA-9C3B-C4BC47DA3AEE}" destId="{24D8A173-8D01-40FC-94EF-5F879C2F3129}" srcOrd="0" destOrd="0" parTransId="{6E112300-9A09-4753-B692-936B7AE41733}" sibTransId="{B92A1049-93CD-41AB-8717-0B96B0AC66B4}"/>
    <dgm:cxn modelId="{CB7C3688-D69F-4A9B-B72F-3FE296EE833C}" srcId="{6F494AE3-7248-47CA-9C3B-C4BC47DA3AEE}" destId="{43DBE729-A111-4E80-97D7-186095450898}" srcOrd="3" destOrd="0" parTransId="{43477AF4-B3CA-4E96-AABA-E78B9F23A530}" sibTransId="{5CF274C0-60F7-4BE8-BC80-E00ACE14A090}"/>
    <dgm:cxn modelId="{602317B0-C909-415A-94A2-F45CF2A8A676}" type="presOf" srcId="{99BBDCA8-2C3E-45DF-B836-1C70C5C3ED33}" destId="{4DBD837B-1062-4C70-84ED-F8A66AA4EE92}" srcOrd="0" destOrd="0" presId="urn:microsoft.com/office/officeart/2005/8/layout/hProcess9"/>
    <dgm:cxn modelId="{2B3198BA-0C0E-47E6-BCF5-DDC659792686}" type="presOf" srcId="{47B26F1D-C593-444A-A4DA-BCD974F2FF40}" destId="{EF58E6DB-5CBF-4205-AB08-FDCCB65314DE}" srcOrd="0" destOrd="0" presId="urn:microsoft.com/office/officeart/2005/8/layout/hProcess9"/>
    <dgm:cxn modelId="{655D32C0-9085-417F-B703-85172EB3A91B}" srcId="{6F494AE3-7248-47CA-9C3B-C4BC47DA3AEE}" destId="{47B26F1D-C593-444A-A4DA-BCD974F2FF40}" srcOrd="1" destOrd="0" parTransId="{04069554-A93D-486D-8D3B-522DE811E069}" sibTransId="{6A695B52-70A9-46B4-A887-C7D152AAE073}"/>
    <dgm:cxn modelId="{136195F6-D442-44C7-8B63-510F653F53E5}" type="presOf" srcId="{6F494AE3-7248-47CA-9C3B-C4BC47DA3AEE}" destId="{6C92B84C-74A6-4F98-837B-7EACF50CABC1}" srcOrd="0" destOrd="0" presId="urn:microsoft.com/office/officeart/2005/8/layout/hProcess9"/>
    <dgm:cxn modelId="{98DDB5D8-9D20-4939-B2B1-A3EA36BBB371}" type="presParOf" srcId="{6C92B84C-74A6-4F98-837B-7EACF50CABC1}" destId="{101E10F1-021F-4CAC-A4CF-9065D2B0364D}" srcOrd="0" destOrd="0" presId="urn:microsoft.com/office/officeart/2005/8/layout/hProcess9"/>
    <dgm:cxn modelId="{317A6A6E-5AE5-44DE-A4A1-898CB089BF24}" type="presParOf" srcId="{6C92B84C-74A6-4F98-837B-7EACF50CABC1}" destId="{5F5D32BC-0090-4A1A-815E-36EC2155967A}" srcOrd="1" destOrd="0" presId="urn:microsoft.com/office/officeart/2005/8/layout/hProcess9"/>
    <dgm:cxn modelId="{2E0BAF83-8006-4EE8-AC9E-57D0D441047B}" type="presParOf" srcId="{5F5D32BC-0090-4A1A-815E-36EC2155967A}" destId="{224BC2E7-72C3-4EC2-A66B-D8C8D2D21EE1}" srcOrd="0" destOrd="0" presId="urn:microsoft.com/office/officeart/2005/8/layout/hProcess9"/>
    <dgm:cxn modelId="{6C01D1C3-023C-4FA1-BA58-052434126986}" type="presParOf" srcId="{5F5D32BC-0090-4A1A-815E-36EC2155967A}" destId="{DE55199D-6A86-414F-A053-72DFB8ECB331}" srcOrd="1" destOrd="0" presId="urn:microsoft.com/office/officeart/2005/8/layout/hProcess9"/>
    <dgm:cxn modelId="{0B01336A-B37A-4A60-93F1-6280AE6E97E7}" type="presParOf" srcId="{5F5D32BC-0090-4A1A-815E-36EC2155967A}" destId="{EF58E6DB-5CBF-4205-AB08-FDCCB65314DE}" srcOrd="2" destOrd="0" presId="urn:microsoft.com/office/officeart/2005/8/layout/hProcess9"/>
    <dgm:cxn modelId="{48F08DF5-7A2B-4E42-8489-1DD988386251}" type="presParOf" srcId="{5F5D32BC-0090-4A1A-815E-36EC2155967A}" destId="{62A8174B-8561-4FC5-B8F3-B64598509E9D}" srcOrd="3" destOrd="0" presId="urn:microsoft.com/office/officeart/2005/8/layout/hProcess9"/>
    <dgm:cxn modelId="{D608FC48-227D-414E-93EF-94AD5F1A3B17}" type="presParOf" srcId="{5F5D32BC-0090-4A1A-815E-36EC2155967A}" destId="{4DBD837B-1062-4C70-84ED-F8A66AA4EE92}" srcOrd="4" destOrd="0" presId="urn:microsoft.com/office/officeart/2005/8/layout/hProcess9"/>
    <dgm:cxn modelId="{38B064EA-DD39-46A8-BF92-00D8D0D311B9}" type="presParOf" srcId="{5F5D32BC-0090-4A1A-815E-36EC2155967A}" destId="{0A218507-29B1-44E1-B2BD-CDBD1F768A4F}" srcOrd="5" destOrd="0" presId="urn:microsoft.com/office/officeart/2005/8/layout/hProcess9"/>
    <dgm:cxn modelId="{F144CC7E-C7CE-4FCD-A906-D969C7B7F496}" type="presParOf" srcId="{5F5D32BC-0090-4A1A-815E-36EC2155967A}" destId="{D70BE05C-2467-4F05-BEFB-22A8CD43A5AD}" srcOrd="6" destOrd="0" presId="urn:microsoft.com/office/officeart/2005/8/layout/hProcess9"/>
    <dgm:cxn modelId="{392707CA-A082-47B2-AE30-C4383F1C54B7}" type="presParOf" srcId="{5F5D32BC-0090-4A1A-815E-36EC2155967A}" destId="{694A5F56-6751-4262-9361-4C0F9A0AA5A1}" srcOrd="7" destOrd="0" presId="urn:microsoft.com/office/officeart/2005/8/layout/hProcess9"/>
    <dgm:cxn modelId="{527F7DAC-4992-447D-8645-8BCEB1046F4C}" type="presParOf" srcId="{5F5D32BC-0090-4A1A-815E-36EC2155967A}" destId="{2EBEBD5C-C748-4709-B0D3-22522056D61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963EB-8351-4A56-A259-E2904BA2AA00}">
      <dsp:nvSpPr>
        <dsp:cNvPr id="0" name=""/>
        <dsp:cNvSpPr/>
      </dsp:nvSpPr>
      <dsp:spPr>
        <a:xfrm rot="5400000">
          <a:off x="5287630" y="-869556"/>
          <a:ext cx="1028857" cy="5460761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A50021"/>
              </a:solidFill>
            </a:rPr>
            <a:t>Fóruns Nacionais e Internacionais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A50021"/>
              </a:solidFill>
            </a:rPr>
            <a:t>Site CLRB e News </a:t>
          </a:r>
          <a:r>
            <a:rPr lang="pt-BR" sz="1800" b="1" kern="1200" dirty="0" err="1">
              <a:solidFill>
                <a:srgbClr val="A50021"/>
              </a:solidFill>
            </a:rPr>
            <a:t>Letters</a:t>
          </a:r>
          <a:endParaRPr lang="pt-BR" sz="1800" b="1" kern="1200" dirty="0">
            <a:solidFill>
              <a:srgbClr val="A5002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A50021"/>
              </a:solidFill>
            </a:rPr>
            <a:t>Workshops</a:t>
          </a:r>
        </a:p>
      </dsp:txBody>
      <dsp:txXfrm rot="-5400000">
        <a:off x="3071679" y="1396620"/>
        <a:ext cx="5410536" cy="928407"/>
      </dsp:txXfrm>
    </dsp:sp>
    <dsp:sp modelId="{010D6469-5B55-4EDB-B9C6-395613E8E245}">
      <dsp:nvSpPr>
        <dsp:cNvPr id="0" name=""/>
        <dsp:cNvSpPr/>
      </dsp:nvSpPr>
      <dsp:spPr>
        <a:xfrm>
          <a:off x="35494" y="1275532"/>
          <a:ext cx="3071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Divulgação da Logística Reversa</a:t>
          </a:r>
        </a:p>
      </dsp:txBody>
      <dsp:txXfrm>
        <a:off x="91285" y="1331323"/>
        <a:ext cx="2960096" cy="1031298"/>
      </dsp:txXfrm>
    </dsp:sp>
    <dsp:sp modelId="{9D469400-CC73-4606-A2D4-827476EE6C4C}">
      <dsp:nvSpPr>
        <dsp:cNvPr id="0" name=""/>
        <dsp:cNvSpPr/>
      </dsp:nvSpPr>
      <dsp:spPr>
        <a:xfrm rot="5400000">
          <a:off x="5287630" y="335086"/>
          <a:ext cx="1028857" cy="5460761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Cursos especializados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Presencial – </a:t>
          </a:r>
          <a:r>
            <a:rPr lang="pt-BR" sz="1800" b="1" kern="1200" dirty="0" err="1">
              <a:solidFill>
                <a:srgbClr val="C00000"/>
              </a:solidFill>
            </a:rPr>
            <a:t>On</a:t>
          </a:r>
          <a:r>
            <a:rPr lang="pt-BR" sz="1800" b="1" kern="1200" dirty="0">
              <a:solidFill>
                <a:srgbClr val="C00000"/>
              </a:solidFill>
            </a:rPr>
            <a:t> </a:t>
          </a:r>
          <a:r>
            <a:rPr lang="pt-BR" sz="1800" b="1" kern="1200" dirty="0" err="1">
              <a:solidFill>
                <a:srgbClr val="C00000"/>
              </a:solidFill>
            </a:rPr>
            <a:t>Line</a:t>
          </a:r>
          <a:r>
            <a:rPr lang="pt-BR" sz="1800" b="1" kern="1200" dirty="0">
              <a:solidFill>
                <a:srgbClr val="C00000"/>
              </a:solidFill>
            </a:rPr>
            <a:t> – in </a:t>
          </a:r>
          <a:r>
            <a:rPr lang="pt-BR" sz="1800" b="1" kern="1200" dirty="0" err="1">
              <a:solidFill>
                <a:srgbClr val="C00000"/>
              </a:solidFill>
            </a:rPr>
            <a:t>Company</a:t>
          </a:r>
          <a:r>
            <a:rPr lang="pt-BR" sz="1800" b="1" kern="1200" dirty="0">
              <a:solidFill>
                <a:srgbClr val="C00000"/>
              </a:solidFill>
            </a:rPr>
            <a:t> </a:t>
          </a:r>
        </a:p>
      </dsp:txBody>
      <dsp:txXfrm rot="-5400000">
        <a:off x="3071679" y="2601263"/>
        <a:ext cx="5410536" cy="928407"/>
      </dsp:txXfrm>
    </dsp:sp>
    <dsp:sp modelId="{06F98215-4423-40A5-9370-13B791028F40}">
      <dsp:nvSpPr>
        <dsp:cNvPr id="0" name=""/>
        <dsp:cNvSpPr/>
      </dsp:nvSpPr>
      <dsp:spPr>
        <a:xfrm>
          <a:off x="35494" y="2480174"/>
          <a:ext cx="3071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Capacitação profissional </a:t>
          </a:r>
        </a:p>
      </dsp:txBody>
      <dsp:txXfrm>
        <a:off x="91285" y="2535965"/>
        <a:ext cx="2960096" cy="1031298"/>
      </dsp:txXfrm>
    </dsp:sp>
    <dsp:sp modelId="{635B3B86-3F9D-4202-B50B-444268168F4F}">
      <dsp:nvSpPr>
        <dsp:cNvPr id="0" name=""/>
        <dsp:cNvSpPr/>
      </dsp:nvSpPr>
      <dsp:spPr>
        <a:xfrm rot="5400000">
          <a:off x="5275773" y="-2074198"/>
          <a:ext cx="1028857" cy="5460761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b="1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Diagnósticos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Projetos de melhorias e de implantação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Coaching empresarial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b="1" kern="1200" dirty="0">
            <a:solidFill>
              <a:srgbClr val="C00000"/>
            </a:solidFill>
          </a:endParaRPr>
        </a:p>
      </dsp:txBody>
      <dsp:txXfrm rot="-5400000">
        <a:off x="3059822" y="191978"/>
        <a:ext cx="5410536" cy="928407"/>
      </dsp:txXfrm>
    </dsp:sp>
    <dsp:sp modelId="{D8BFFB8E-12F6-4337-87B6-07064C8091E2}">
      <dsp:nvSpPr>
        <dsp:cNvPr id="0" name=""/>
        <dsp:cNvSpPr/>
      </dsp:nvSpPr>
      <dsp:spPr>
        <a:xfrm>
          <a:off x="0" y="70890"/>
          <a:ext cx="3071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Consultoria especializada</a:t>
          </a:r>
        </a:p>
      </dsp:txBody>
      <dsp:txXfrm>
        <a:off x="55791" y="126681"/>
        <a:ext cx="2960096" cy="1031298"/>
      </dsp:txXfrm>
    </dsp:sp>
    <dsp:sp modelId="{DCEE9F0E-19C2-454F-B296-A9A18EBF485F}">
      <dsp:nvSpPr>
        <dsp:cNvPr id="0" name=""/>
        <dsp:cNvSpPr/>
      </dsp:nvSpPr>
      <dsp:spPr>
        <a:xfrm rot="5400000">
          <a:off x="5222575" y="1448586"/>
          <a:ext cx="1147635" cy="5455428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Assessoria para Entidades Associativas para Termo de Compromisso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Inclusão de Empresa em Termo de Compromisso </a:t>
          </a:r>
        </a:p>
      </dsp:txBody>
      <dsp:txXfrm rot="-5400000">
        <a:off x="3068679" y="3658506"/>
        <a:ext cx="5399405" cy="1035589"/>
      </dsp:txXfrm>
    </dsp:sp>
    <dsp:sp modelId="{B9E2C0FF-6994-49E7-ACB8-B874826B0481}">
      <dsp:nvSpPr>
        <dsp:cNvPr id="0" name=""/>
        <dsp:cNvSpPr/>
      </dsp:nvSpPr>
      <dsp:spPr>
        <a:xfrm>
          <a:off x="0" y="3609647"/>
          <a:ext cx="3068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Plano de Logística reversa</a:t>
          </a:r>
        </a:p>
      </dsp:txBody>
      <dsp:txXfrm>
        <a:off x="55791" y="3665438"/>
        <a:ext cx="2957096" cy="1031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6836-880F-4ABB-8386-0C4F34D76753}">
      <dsp:nvSpPr>
        <dsp:cNvPr id="0" name=""/>
        <dsp:cNvSpPr/>
      </dsp:nvSpPr>
      <dsp:spPr>
        <a:xfrm>
          <a:off x="66622" y="382948"/>
          <a:ext cx="1158531" cy="46341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2008</a:t>
          </a:r>
        </a:p>
      </dsp:txBody>
      <dsp:txXfrm>
        <a:off x="66622" y="382948"/>
        <a:ext cx="1042678" cy="463412"/>
      </dsp:txXfrm>
    </dsp:sp>
    <dsp:sp modelId="{3EBCC156-2D44-4FF3-BC1C-CFDF7D3C17C2}">
      <dsp:nvSpPr>
        <dsp:cNvPr id="0" name=""/>
        <dsp:cNvSpPr/>
      </dsp:nvSpPr>
      <dsp:spPr>
        <a:xfrm>
          <a:off x="930805" y="372957"/>
          <a:ext cx="1158531" cy="4634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2009</a:t>
          </a:r>
        </a:p>
      </dsp:txBody>
      <dsp:txXfrm>
        <a:off x="1162511" y="372957"/>
        <a:ext cx="695119" cy="463412"/>
      </dsp:txXfrm>
    </dsp:sp>
    <dsp:sp modelId="{E9C40FFE-420F-4232-BC91-88D10BC00FCF}">
      <dsp:nvSpPr>
        <dsp:cNvPr id="0" name=""/>
        <dsp:cNvSpPr/>
      </dsp:nvSpPr>
      <dsp:spPr>
        <a:xfrm>
          <a:off x="1857630" y="372957"/>
          <a:ext cx="1158531" cy="4634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2010</a:t>
          </a:r>
        </a:p>
      </dsp:txBody>
      <dsp:txXfrm>
        <a:off x="2089336" y="372957"/>
        <a:ext cx="695119" cy="463412"/>
      </dsp:txXfrm>
    </dsp:sp>
    <dsp:sp modelId="{0762FF05-F093-4E37-8DE7-F084CBA24B9F}">
      <dsp:nvSpPr>
        <dsp:cNvPr id="0" name=""/>
        <dsp:cNvSpPr/>
      </dsp:nvSpPr>
      <dsp:spPr>
        <a:xfrm>
          <a:off x="2784455" y="372957"/>
          <a:ext cx="1158531" cy="4634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2011</a:t>
          </a:r>
        </a:p>
      </dsp:txBody>
      <dsp:txXfrm>
        <a:off x="3016161" y="372957"/>
        <a:ext cx="695119" cy="463412"/>
      </dsp:txXfrm>
    </dsp:sp>
    <dsp:sp modelId="{74941BCD-6F51-42E4-BAE9-309FD6A0871B}">
      <dsp:nvSpPr>
        <dsp:cNvPr id="0" name=""/>
        <dsp:cNvSpPr/>
      </dsp:nvSpPr>
      <dsp:spPr>
        <a:xfrm>
          <a:off x="3711280" y="372957"/>
          <a:ext cx="1158531" cy="46341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2012...</a:t>
          </a:r>
        </a:p>
      </dsp:txBody>
      <dsp:txXfrm>
        <a:off x="3942986" y="372957"/>
        <a:ext cx="695119" cy="463412"/>
      </dsp:txXfrm>
    </dsp:sp>
    <dsp:sp modelId="{19DC7D06-EDBA-45BB-8464-A4E6CD8B53A8}">
      <dsp:nvSpPr>
        <dsp:cNvPr id="0" name=""/>
        <dsp:cNvSpPr/>
      </dsp:nvSpPr>
      <dsp:spPr>
        <a:xfrm>
          <a:off x="4638105" y="372957"/>
          <a:ext cx="1158531" cy="4634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2013...</a:t>
          </a:r>
        </a:p>
      </dsp:txBody>
      <dsp:txXfrm>
        <a:off x="4869811" y="372957"/>
        <a:ext cx="695119" cy="463412"/>
      </dsp:txXfrm>
    </dsp:sp>
    <dsp:sp modelId="{54CBC286-C377-418A-BA96-6D0B364318B0}">
      <dsp:nvSpPr>
        <dsp:cNvPr id="0" name=""/>
        <dsp:cNvSpPr/>
      </dsp:nvSpPr>
      <dsp:spPr>
        <a:xfrm>
          <a:off x="5564930" y="372957"/>
          <a:ext cx="1158531" cy="4634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2014...</a:t>
          </a:r>
        </a:p>
      </dsp:txBody>
      <dsp:txXfrm>
        <a:off x="5796636" y="372957"/>
        <a:ext cx="695119" cy="463412"/>
      </dsp:txXfrm>
    </dsp:sp>
    <dsp:sp modelId="{A86F9442-AD41-4F71-8249-D927638743F5}">
      <dsp:nvSpPr>
        <dsp:cNvPr id="0" name=""/>
        <dsp:cNvSpPr/>
      </dsp:nvSpPr>
      <dsp:spPr>
        <a:xfrm>
          <a:off x="6491755" y="372957"/>
          <a:ext cx="1158531" cy="4634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2015</a:t>
          </a:r>
        </a:p>
      </dsp:txBody>
      <dsp:txXfrm>
        <a:off x="6723461" y="372957"/>
        <a:ext cx="695119" cy="463412"/>
      </dsp:txXfrm>
    </dsp:sp>
    <dsp:sp modelId="{BFE0BC14-B399-42D6-B5E0-5D9B415A0913}">
      <dsp:nvSpPr>
        <dsp:cNvPr id="0" name=""/>
        <dsp:cNvSpPr/>
      </dsp:nvSpPr>
      <dsp:spPr>
        <a:xfrm>
          <a:off x="7418580" y="372957"/>
          <a:ext cx="1158531" cy="4634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2016</a:t>
          </a:r>
        </a:p>
      </dsp:txBody>
      <dsp:txXfrm>
        <a:off x="7650286" y="372957"/>
        <a:ext cx="695119" cy="463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C641E-B2E6-4F92-B38B-E944BED066C6}">
      <dsp:nvSpPr>
        <dsp:cNvPr id="0" name=""/>
        <dsp:cNvSpPr/>
      </dsp:nvSpPr>
      <dsp:spPr>
        <a:xfrm rot="16200000">
          <a:off x="-1658203" y="2277986"/>
          <a:ext cx="3882590" cy="37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1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-1658203" y="2277986"/>
        <a:ext cx="3882590" cy="376630"/>
      </dsp:txXfrm>
    </dsp:sp>
    <dsp:sp modelId="{E4E712F1-6821-4360-BE34-ECDCC67C7C90}">
      <dsp:nvSpPr>
        <dsp:cNvPr id="0" name=""/>
        <dsp:cNvSpPr/>
      </dsp:nvSpPr>
      <dsp:spPr>
        <a:xfrm>
          <a:off x="327544" y="105259"/>
          <a:ext cx="2163744" cy="4722084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216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CORREIOS </a:t>
          </a:r>
          <a:endParaRPr lang="pt-BR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EXATA LOGÍSTICA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DIRECT PARCEL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OXIL- ESTRE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TGESTIONA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RAPIDÃO COMETA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CHAME O GENIO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PHILIPS DO BRASIL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SOCIEDADE PONTO VERDE ( PORTUGAL)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GM&amp;C LOG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JSL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>
            <a:latin typeface="Calibri" panose="020F0502020204030204" pitchFamily="34" charset="0"/>
          </a:endParaRPr>
        </a:p>
      </dsp:txBody>
      <dsp:txXfrm>
        <a:off x="327544" y="105259"/>
        <a:ext cx="2163744" cy="4722084"/>
      </dsp:txXfrm>
    </dsp:sp>
    <dsp:sp modelId="{1EF5FB3E-40C3-40CB-A7A1-14405F698133}">
      <dsp:nvSpPr>
        <dsp:cNvPr id="0" name=""/>
        <dsp:cNvSpPr/>
      </dsp:nvSpPr>
      <dsp:spPr>
        <a:xfrm>
          <a:off x="69632" y="81136"/>
          <a:ext cx="753260" cy="3207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C1E6A-2B61-4026-BBFC-6A7539DB26BD}">
      <dsp:nvSpPr>
        <dsp:cNvPr id="0" name=""/>
        <dsp:cNvSpPr/>
      </dsp:nvSpPr>
      <dsp:spPr>
        <a:xfrm rot="16200000">
          <a:off x="1230753" y="2137382"/>
          <a:ext cx="3882590" cy="37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1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</dsp:txBody>
      <dsp:txXfrm>
        <a:off x="1230753" y="2137382"/>
        <a:ext cx="3882590" cy="376630"/>
      </dsp:txXfrm>
    </dsp:sp>
    <dsp:sp modelId="{B2D9451D-9463-437B-B4B2-63D064A5A907}">
      <dsp:nvSpPr>
        <dsp:cNvPr id="0" name=""/>
        <dsp:cNvSpPr/>
      </dsp:nvSpPr>
      <dsp:spPr>
        <a:xfrm>
          <a:off x="3059066" y="0"/>
          <a:ext cx="2314913" cy="405024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216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PÃO DE AÇUCAR</a:t>
          </a:r>
          <a:endParaRPr lang="pt-BR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ELECTROLUX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FOX RECICLAGEM GELADEIRAS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XEROX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TECNOLOGISTICA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TOTVS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APLIQUIM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DESCARTE CERTO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RECON (CUMMINS)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PONTO NET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TAM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ALCIS</a:t>
          </a:r>
        </a:p>
      </dsp:txBody>
      <dsp:txXfrm>
        <a:off x="3059066" y="0"/>
        <a:ext cx="2314913" cy="4050240"/>
      </dsp:txXfrm>
    </dsp:sp>
    <dsp:sp modelId="{EDE094A0-8A22-4FF7-88A8-D3DA56D6C39F}">
      <dsp:nvSpPr>
        <dsp:cNvPr id="0" name=""/>
        <dsp:cNvSpPr/>
      </dsp:nvSpPr>
      <dsp:spPr>
        <a:xfrm>
          <a:off x="2743940" y="0"/>
          <a:ext cx="773252" cy="3172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4BBE3-4651-4FBC-BC75-E07E2CD0500B}">
      <dsp:nvSpPr>
        <dsp:cNvPr id="0" name=""/>
        <dsp:cNvSpPr/>
      </dsp:nvSpPr>
      <dsp:spPr>
        <a:xfrm rot="16200000">
          <a:off x="4185300" y="2300524"/>
          <a:ext cx="3882590" cy="37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1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4185300" y="2300524"/>
        <a:ext cx="3882590" cy="376630"/>
      </dsp:txXfrm>
    </dsp:sp>
    <dsp:sp modelId="{5409B5CF-359E-42AC-AF19-0EECBCD590E8}">
      <dsp:nvSpPr>
        <dsp:cNvPr id="0" name=""/>
        <dsp:cNvSpPr/>
      </dsp:nvSpPr>
      <dsp:spPr>
        <a:xfrm>
          <a:off x="6068176" y="105259"/>
          <a:ext cx="2369487" cy="476716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32167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 dirty="0">
              <a:solidFill>
                <a:srgbClr val="C00000"/>
              </a:solidFill>
              <a:latin typeface="Calibri" panose="020F0502020204030204" pitchFamily="34" charset="0"/>
            </a:rPr>
            <a:t>CNI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AHK CÂMARA ALEMÃ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 dirty="0">
              <a:solidFill>
                <a:srgbClr val="C00000"/>
              </a:solidFill>
              <a:latin typeface="Calibri" panose="020F0502020204030204" pitchFamily="34" charset="0"/>
            </a:rPr>
            <a:t>INPEV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ANTF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 dirty="0">
              <a:solidFill>
                <a:srgbClr val="C00000"/>
              </a:solidFill>
              <a:latin typeface="Calibri" panose="020F0502020204030204" pitchFamily="34" charset="0"/>
            </a:rPr>
            <a:t>GS1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ABOL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ABRALOG 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AEA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ABLP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>
              <a:solidFill>
                <a:srgbClr val="C00000"/>
              </a:solidFill>
              <a:latin typeface="Calibri" panose="020F0502020204030204" pitchFamily="34" charset="0"/>
            </a:rPr>
            <a:t>ABIVIDRO</a:t>
          </a:r>
          <a:endParaRPr lang="pt-BR" sz="2000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C00000"/>
              </a:solidFill>
              <a:latin typeface="Calibri" panose="020F0502020204030204" pitchFamily="34" charset="0"/>
            </a:rPr>
            <a:t>AMCHAM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</dsp:txBody>
      <dsp:txXfrm>
        <a:off x="6068176" y="105259"/>
        <a:ext cx="2369487" cy="4767160"/>
      </dsp:txXfrm>
    </dsp:sp>
    <dsp:sp modelId="{C9E82C1B-69E5-4233-AEC2-CC424A1A366D}">
      <dsp:nvSpPr>
        <dsp:cNvPr id="0" name=""/>
        <dsp:cNvSpPr/>
      </dsp:nvSpPr>
      <dsp:spPr>
        <a:xfrm>
          <a:off x="5761851" y="80342"/>
          <a:ext cx="743875" cy="3260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ABB4C-DE71-4103-AF66-588D086E49D1}">
      <dsp:nvSpPr>
        <dsp:cNvPr id="0" name=""/>
        <dsp:cNvSpPr/>
      </dsp:nvSpPr>
      <dsp:spPr>
        <a:xfrm>
          <a:off x="0" y="0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PROCEDIMENTOS GERAIS</a:t>
          </a:r>
        </a:p>
      </dsp:txBody>
      <dsp:txXfrm>
        <a:off x="1043623" y="0"/>
        <a:ext cx="3852920" cy="643149"/>
      </dsp:txXfrm>
    </dsp:sp>
    <dsp:sp modelId="{39D0B3F5-6D4A-4A46-99EE-592D794C6ED9}">
      <dsp:nvSpPr>
        <dsp:cNvPr id="0" name=""/>
        <dsp:cNvSpPr/>
      </dsp:nvSpPr>
      <dsp:spPr>
        <a:xfrm>
          <a:off x="64314" y="64314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D1BB42-E3D5-450A-91B0-71DFF54FCC58}">
      <dsp:nvSpPr>
        <dsp:cNvPr id="0" name=""/>
        <dsp:cNvSpPr/>
      </dsp:nvSpPr>
      <dsp:spPr>
        <a:xfrm>
          <a:off x="0" y="707464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TRANSPORTE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</dsp:txBody>
      <dsp:txXfrm>
        <a:off x="1043623" y="707464"/>
        <a:ext cx="3852920" cy="643149"/>
      </dsp:txXfrm>
    </dsp:sp>
    <dsp:sp modelId="{C76B146C-B310-419F-BCDC-A760727B3F7B}">
      <dsp:nvSpPr>
        <dsp:cNvPr id="0" name=""/>
        <dsp:cNvSpPr/>
      </dsp:nvSpPr>
      <dsp:spPr>
        <a:xfrm>
          <a:off x="71317" y="784935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2B81B0-B00B-4328-9D71-A16B98CA8B84}">
      <dsp:nvSpPr>
        <dsp:cNvPr id="0" name=""/>
        <dsp:cNvSpPr/>
      </dsp:nvSpPr>
      <dsp:spPr>
        <a:xfrm>
          <a:off x="0" y="1427155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CONTRATOS E ASPECTOS  COMERCIAIS</a:t>
          </a:r>
        </a:p>
      </dsp:txBody>
      <dsp:txXfrm>
        <a:off x="1043623" y="1427155"/>
        <a:ext cx="3852920" cy="643149"/>
      </dsp:txXfrm>
    </dsp:sp>
    <dsp:sp modelId="{FFBB17A5-A7A0-4329-BFBD-BD4B061D603C}">
      <dsp:nvSpPr>
        <dsp:cNvPr id="0" name=""/>
        <dsp:cNvSpPr/>
      </dsp:nvSpPr>
      <dsp:spPr>
        <a:xfrm>
          <a:off x="64314" y="1479244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A2EA0A-3B40-4D72-9EE4-EB0286BA1E42}">
      <dsp:nvSpPr>
        <dsp:cNvPr id="0" name=""/>
        <dsp:cNvSpPr/>
      </dsp:nvSpPr>
      <dsp:spPr>
        <a:xfrm>
          <a:off x="0" y="2122393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RECURSOS  DISPONIBILIZADOS</a:t>
          </a:r>
        </a:p>
      </dsp:txBody>
      <dsp:txXfrm>
        <a:off x="1043623" y="2122393"/>
        <a:ext cx="3852920" cy="643149"/>
      </dsp:txXfrm>
    </dsp:sp>
    <dsp:sp modelId="{50D6B2C3-AAA5-4FDE-ACCC-60034BB025C2}">
      <dsp:nvSpPr>
        <dsp:cNvPr id="0" name=""/>
        <dsp:cNvSpPr/>
      </dsp:nvSpPr>
      <dsp:spPr>
        <a:xfrm>
          <a:off x="356" y="2140731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DC08B0-E020-464F-8946-B92FB967E75A}">
      <dsp:nvSpPr>
        <dsp:cNvPr id="0" name=""/>
        <dsp:cNvSpPr/>
      </dsp:nvSpPr>
      <dsp:spPr>
        <a:xfrm>
          <a:off x="0" y="2829858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CONDIÇÕES DE ARMAZENAGEM </a:t>
          </a:r>
        </a:p>
      </dsp:txBody>
      <dsp:txXfrm>
        <a:off x="1043623" y="2829858"/>
        <a:ext cx="3852920" cy="643149"/>
      </dsp:txXfrm>
    </dsp:sp>
    <dsp:sp modelId="{F64E9709-8075-48CF-AB0C-457423B74042}">
      <dsp:nvSpPr>
        <dsp:cNvPr id="0" name=""/>
        <dsp:cNvSpPr/>
      </dsp:nvSpPr>
      <dsp:spPr>
        <a:xfrm>
          <a:off x="71317" y="2854308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908410-31C0-44ED-9C5B-12393496DDA9}">
      <dsp:nvSpPr>
        <dsp:cNvPr id="0" name=""/>
        <dsp:cNvSpPr/>
      </dsp:nvSpPr>
      <dsp:spPr>
        <a:xfrm>
          <a:off x="0" y="3537322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REVALORIZAÇÃO DOS  PRODUTOS E MATERIAIS</a:t>
          </a:r>
        </a:p>
      </dsp:txBody>
      <dsp:txXfrm>
        <a:off x="1043623" y="3537322"/>
        <a:ext cx="3852920" cy="643149"/>
      </dsp:txXfrm>
    </dsp:sp>
    <dsp:sp modelId="{AE18ABB6-8FA7-431B-8AA9-6C6138062398}">
      <dsp:nvSpPr>
        <dsp:cNvPr id="0" name=""/>
        <dsp:cNvSpPr/>
      </dsp:nvSpPr>
      <dsp:spPr>
        <a:xfrm>
          <a:off x="64314" y="3601637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06B826-3436-4B1B-B2C4-39390F4C572F}">
      <dsp:nvSpPr>
        <dsp:cNvPr id="0" name=""/>
        <dsp:cNvSpPr/>
      </dsp:nvSpPr>
      <dsp:spPr>
        <a:xfrm>
          <a:off x="0" y="4244787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FLUXO DE INFORMAÇÕES</a:t>
          </a:r>
        </a:p>
      </dsp:txBody>
      <dsp:txXfrm>
        <a:off x="1043623" y="4244787"/>
        <a:ext cx="3852920" cy="643149"/>
      </dsp:txXfrm>
    </dsp:sp>
    <dsp:sp modelId="{83EC4F67-6EA8-4417-BBBE-777D83BAC48F}">
      <dsp:nvSpPr>
        <dsp:cNvPr id="0" name=""/>
        <dsp:cNvSpPr/>
      </dsp:nvSpPr>
      <dsp:spPr>
        <a:xfrm>
          <a:off x="85516" y="4352820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9CD3A-D3AA-42EE-8828-D0C936518E48}">
      <dsp:nvSpPr>
        <dsp:cNvPr id="0" name=""/>
        <dsp:cNvSpPr/>
      </dsp:nvSpPr>
      <dsp:spPr>
        <a:xfrm>
          <a:off x="0" y="0"/>
          <a:ext cx="8327776" cy="4941168"/>
        </a:xfrm>
        <a:prstGeom prst="roundRect">
          <a:avLst>
            <a:gd name="adj" fmla="val 85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3834895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DIAGNÓSTICO FINAL</a:t>
          </a:r>
        </a:p>
      </dsp:txBody>
      <dsp:txXfrm>
        <a:off x="123014" y="123014"/>
        <a:ext cx="8081748" cy="4695140"/>
      </dsp:txXfrm>
    </dsp:sp>
    <dsp:sp modelId="{9FFAF680-8D85-4232-A0EF-843ED4EBBB85}">
      <dsp:nvSpPr>
        <dsp:cNvPr id="0" name=""/>
        <dsp:cNvSpPr/>
      </dsp:nvSpPr>
      <dsp:spPr>
        <a:xfrm>
          <a:off x="118866" y="1224135"/>
          <a:ext cx="2019302" cy="1370979"/>
        </a:xfrm>
        <a:prstGeom prst="roundRect">
          <a:avLst>
            <a:gd name="adj" fmla="val 10500"/>
          </a:avLst>
        </a:prstGeom>
        <a:solidFill>
          <a:schemeClr val="tx2">
            <a:lumMod val="60000"/>
            <a:lumOff val="40000"/>
            <a:alpha val="9000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Oportunidades</a:t>
          </a:r>
        </a:p>
      </dsp:txBody>
      <dsp:txXfrm>
        <a:off x="161028" y="1266297"/>
        <a:ext cx="1934978" cy="1286655"/>
      </dsp:txXfrm>
    </dsp:sp>
    <dsp:sp modelId="{14DFFE2A-C535-482E-B420-7BDAAAF3F9DE}">
      <dsp:nvSpPr>
        <dsp:cNvPr id="0" name=""/>
        <dsp:cNvSpPr/>
      </dsp:nvSpPr>
      <dsp:spPr>
        <a:xfrm>
          <a:off x="155710" y="2592283"/>
          <a:ext cx="1835362" cy="2009762"/>
        </a:xfrm>
        <a:prstGeom prst="roundRect">
          <a:avLst>
            <a:gd name="adj" fmla="val 10500"/>
          </a:avLst>
        </a:prstGeom>
        <a:solidFill>
          <a:schemeClr val="tx2">
            <a:lumMod val="75000"/>
            <a:alpha val="90000"/>
          </a:schemeClr>
        </a:solidFill>
        <a:ln w="1905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95000"/>
                </a:schemeClr>
              </a:solidFill>
            </a:rPr>
            <a:t>Potencial ganho Financeiro</a:t>
          </a:r>
        </a:p>
      </dsp:txBody>
      <dsp:txXfrm>
        <a:off x="212154" y="2648727"/>
        <a:ext cx="1722474" cy="1896874"/>
      </dsp:txXfrm>
    </dsp:sp>
    <dsp:sp modelId="{526CA0E4-DAD3-4668-80FA-F09AC1ED6276}">
      <dsp:nvSpPr>
        <dsp:cNvPr id="0" name=""/>
        <dsp:cNvSpPr/>
      </dsp:nvSpPr>
      <dsp:spPr>
        <a:xfrm>
          <a:off x="2063090" y="1080129"/>
          <a:ext cx="6247691" cy="3769142"/>
        </a:xfrm>
        <a:prstGeom prst="roundRect">
          <a:avLst>
            <a:gd name="adj" fmla="val 105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2196349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Identificação de riscos</a:t>
          </a:r>
        </a:p>
      </dsp:txBody>
      <dsp:txXfrm>
        <a:off x="2179004" y="1196043"/>
        <a:ext cx="6015863" cy="3537314"/>
      </dsp:txXfrm>
    </dsp:sp>
    <dsp:sp modelId="{F97DE108-68B8-4D87-95A7-19240940F6B7}">
      <dsp:nvSpPr>
        <dsp:cNvPr id="0" name=""/>
        <dsp:cNvSpPr/>
      </dsp:nvSpPr>
      <dsp:spPr>
        <a:xfrm>
          <a:off x="2070396" y="2376266"/>
          <a:ext cx="1497631" cy="636072"/>
        </a:xfrm>
        <a:prstGeom prst="roundRect">
          <a:avLst>
            <a:gd name="adj" fmla="val 10500"/>
          </a:avLst>
        </a:prstGeom>
        <a:solidFill>
          <a:srgbClr val="C00000"/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</a:rPr>
            <a:t>Financeiros</a:t>
          </a:r>
        </a:p>
      </dsp:txBody>
      <dsp:txXfrm>
        <a:off x="2089957" y="2395827"/>
        <a:ext cx="1458509" cy="596950"/>
      </dsp:txXfrm>
    </dsp:sp>
    <dsp:sp modelId="{0494E234-957D-42CF-B8F8-887ED78ABD2D}">
      <dsp:nvSpPr>
        <dsp:cNvPr id="0" name=""/>
        <dsp:cNvSpPr/>
      </dsp:nvSpPr>
      <dsp:spPr>
        <a:xfrm>
          <a:off x="2102770" y="3024335"/>
          <a:ext cx="1497631" cy="636072"/>
        </a:xfrm>
        <a:prstGeom prst="roundRect">
          <a:avLst>
            <a:gd name="adj" fmla="val 105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</a:rPr>
            <a:t>Imagem </a:t>
          </a:r>
          <a:r>
            <a:rPr lang="pt-BR" sz="1600" kern="1200" dirty="0" err="1">
              <a:solidFill>
                <a:schemeClr val="bg1"/>
              </a:solidFill>
            </a:rPr>
            <a:t>corportativa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122331" y="3043896"/>
        <a:ext cx="1458509" cy="596950"/>
      </dsp:txXfrm>
    </dsp:sp>
    <dsp:sp modelId="{266C9963-7186-4E1A-91C0-7DB71373A6A4}">
      <dsp:nvSpPr>
        <dsp:cNvPr id="0" name=""/>
        <dsp:cNvSpPr/>
      </dsp:nvSpPr>
      <dsp:spPr>
        <a:xfrm>
          <a:off x="2102770" y="3744414"/>
          <a:ext cx="1497631" cy="636072"/>
        </a:xfrm>
        <a:prstGeom prst="roundRect">
          <a:avLst>
            <a:gd name="adj" fmla="val 10500"/>
          </a:avLst>
        </a:prstGeom>
        <a:solidFill>
          <a:srgbClr val="FF0000"/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bg1"/>
              </a:solidFill>
            </a:rPr>
            <a:t>Legislativos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122331" y="3763975"/>
        <a:ext cx="1458509" cy="596950"/>
      </dsp:txXfrm>
    </dsp:sp>
    <dsp:sp modelId="{9F575631-6DE7-4C91-B5C5-F62F89DBC351}">
      <dsp:nvSpPr>
        <dsp:cNvPr id="0" name=""/>
        <dsp:cNvSpPr/>
      </dsp:nvSpPr>
      <dsp:spPr>
        <a:xfrm>
          <a:off x="3582454" y="2376266"/>
          <a:ext cx="4621915" cy="2165101"/>
        </a:xfrm>
        <a:prstGeom prst="roundRect">
          <a:avLst>
            <a:gd name="adj" fmla="val 105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115606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Resultados </a:t>
          </a:r>
        </a:p>
      </dsp:txBody>
      <dsp:txXfrm>
        <a:off x="3649038" y="2442850"/>
        <a:ext cx="4488747" cy="2031933"/>
      </dsp:txXfrm>
    </dsp:sp>
    <dsp:sp modelId="{644E05A6-9F69-459F-A432-9C52D3F06FDF}">
      <dsp:nvSpPr>
        <dsp:cNvPr id="0" name=""/>
        <dsp:cNvSpPr/>
      </dsp:nvSpPr>
      <dsp:spPr>
        <a:xfrm>
          <a:off x="3791266" y="3384372"/>
          <a:ext cx="2163250" cy="889410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Registros escritos</a:t>
          </a:r>
        </a:p>
      </dsp:txBody>
      <dsp:txXfrm>
        <a:off x="3818618" y="3411724"/>
        <a:ext cx="2108546" cy="834706"/>
      </dsp:txXfrm>
    </dsp:sp>
    <dsp:sp modelId="{D79E341C-5162-4F7B-810A-B0A12BA2D5FF}">
      <dsp:nvSpPr>
        <dsp:cNvPr id="0" name=""/>
        <dsp:cNvSpPr/>
      </dsp:nvSpPr>
      <dsp:spPr>
        <a:xfrm>
          <a:off x="6023523" y="3384372"/>
          <a:ext cx="2163250" cy="889410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Registros fotográficos</a:t>
          </a:r>
        </a:p>
      </dsp:txBody>
      <dsp:txXfrm>
        <a:off x="6050875" y="3411724"/>
        <a:ext cx="2108546" cy="834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E10F1-021F-4CAC-A4CF-9065D2B0364D}">
      <dsp:nvSpPr>
        <dsp:cNvPr id="0" name=""/>
        <dsp:cNvSpPr/>
      </dsp:nvSpPr>
      <dsp:spPr>
        <a:xfrm>
          <a:off x="534659" y="0"/>
          <a:ext cx="6059473" cy="20882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BC2E7-72C3-4EC2-A66B-D8C8D2D21EE1}">
      <dsp:nvSpPr>
        <dsp:cNvPr id="0" name=""/>
        <dsp:cNvSpPr/>
      </dsp:nvSpPr>
      <dsp:spPr>
        <a:xfrm>
          <a:off x="1811" y="626469"/>
          <a:ext cx="1362308" cy="8352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Reunião Inicial</a:t>
          </a:r>
        </a:p>
      </dsp:txBody>
      <dsp:txXfrm>
        <a:off x="42587" y="667245"/>
        <a:ext cx="1280756" cy="753740"/>
      </dsp:txXfrm>
    </dsp:sp>
    <dsp:sp modelId="{EF58E6DB-5CBF-4205-AB08-FDCCB65314DE}">
      <dsp:nvSpPr>
        <dsp:cNvPr id="0" name=""/>
        <dsp:cNvSpPr/>
      </dsp:nvSpPr>
      <dsp:spPr>
        <a:xfrm>
          <a:off x="1442526" y="626469"/>
          <a:ext cx="1362308" cy="8352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Proposta comercial</a:t>
          </a:r>
        </a:p>
      </dsp:txBody>
      <dsp:txXfrm>
        <a:off x="1483302" y="667245"/>
        <a:ext cx="1280756" cy="753740"/>
      </dsp:txXfrm>
    </dsp:sp>
    <dsp:sp modelId="{4DBD837B-1062-4C70-84ED-F8A66AA4EE92}">
      <dsp:nvSpPr>
        <dsp:cNvPr id="0" name=""/>
        <dsp:cNvSpPr/>
      </dsp:nvSpPr>
      <dsp:spPr>
        <a:xfrm>
          <a:off x="2883241" y="626469"/>
          <a:ext cx="1362308" cy="835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Contratos</a:t>
          </a:r>
        </a:p>
      </dsp:txBody>
      <dsp:txXfrm>
        <a:off x="2924017" y="667245"/>
        <a:ext cx="1280756" cy="753740"/>
      </dsp:txXfrm>
    </dsp:sp>
    <dsp:sp modelId="{D70BE05C-2467-4F05-BEFB-22A8CD43A5AD}">
      <dsp:nvSpPr>
        <dsp:cNvPr id="0" name=""/>
        <dsp:cNvSpPr/>
      </dsp:nvSpPr>
      <dsp:spPr>
        <a:xfrm>
          <a:off x="4323956" y="626469"/>
          <a:ext cx="1362308" cy="8352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Execução dos Serviços</a:t>
          </a:r>
        </a:p>
      </dsp:txBody>
      <dsp:txXfrm>
        <a:off x="4364732" y="667245"/>
        <a:ext cx="1280756" cy="753740"/>
      </dsp:txXfrm>
    </dsp:sp>
    <dsp:sp modelId="{2EBEBD5C-C748-4709-B0D3-22522056D613}">
      <dsp:nvSpPr>
        <dsp:cNvPr id="0" name=""/>
        <dsp:cNvSpPr/>
      </dsp:nvSpPr>
      <dsp:spPr>
        <a:xfrm>
          <a:off x="5764671" y="626469"/>
          <a:ext cx="1362308" cy="8352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Implantação e Conclusão</a:t>
          </a:r>
        </a:p>
      </dsp:txBody>
      <dsp:txXfrm>
        <a:off x="5805447" y="667245"/>
        <a:ext cx="1280756" cy="75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98DB960-2B76-49A4-B4DC-4E752D1B98C4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BFC0730A-D9D0-4B64-B15A-CC5DED520116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5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00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4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28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10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latinLnBrk="0">
              <a:defRPr lang="pt-BR"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 latinLnBrk="0">
              <a:defRPr lang="pt-BR"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 latinLnBrk="0">
              <a:defRPr lang="pt-BR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B8BB1C4-4FFA-4030-9607-E359DE10E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18676"/>
            <a:ext cx="6264696" cy="154225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pt-B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 latinLnBrk="0">
              <a:buNone/>
              <a:defRPr lang="pt-BR" sz="2800">
                <a:solidFill>
                  <a:schemeClr val="tx2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 latinLnBrk="0">
              <a:buNone/>
              <a:defRPr lang="pt-BR"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 latinLnBrk="0">
              <a:buFontTx/>
              <a:buNone/>
              <a:defRPr lang="pt-BR"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 latinLnBrk="0">
              <a:buFontTx/>
              <a:buNone/>
              <a:defRPr lang="pt-BR"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pt-BR" sz="18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 latinLnBrk="0">
              <a:buFontTx/>
              <a:buNone/>
              <a:defRPr lang="pt-BR" sz="1700">
                <a:solidFill>
                  <a:schemeClr val="tx2"/>
                </a:solidFill>
              </a:defRPr>
            </a:lvl1pPr>
            <a:lvl2pPr>
              <a:buFontTx/>
              <a:buNone/>
              <a:defRPr lang="pt-BR" sz="1200"/>
            </a:lvl2pPr>
            <a:lvl3pPr>
              <a:buFontTx/>
              <a:buNone/>
              <a:defRPr lang="pt-BR" sz="1000"/>
            </a:lvl3pPr>
            <a:lvl4pPr>
              <a:buFontTx/>
              <a:buNone/>
              <a:defRPr lang="pt-BR" sz="900"/>
            </a:lvl4pPr>
            <a:lvl5pPr>
              <a:buFontTx/>
              <a:buNone/>
              <a:defRPr lang="pt-BR"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 latinLnBrk="0">
              <a:buNone/>
              <a:defRPr lang="pt-BR"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latinLnBrk="0">
              <a:buNone/>
              <a:defRPr lang="pt-BR" sz="24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no ícone para adicionar uma imagem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1999" y="1170559"/>
            <a:ext cx="8001000" cy="46573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endParaRPr kumimoji="0"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75551" y="1727735"/>
            <a:ext cx="8074152" cy="40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estilos de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latinLnBrk="0">
              <a:defRPr lang="pt-BR"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pt-BR"/>
              <a:pPr/>
              <a:t>09/08/2018</a:t>
            </a:fld>
            <a:endParaRPr lang="pt-BR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 latinLnBrk="0">
              <a:defRPr lang="pt-BR" sz="1400"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latinLnBrk="0">
              <a:defRPr lang="pt-BR"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F85510-7752-4C41-BABE-CADA91EC0A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52074"/>
            <a:ext cx="2808311" cy="895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4CF51C-6431-4562-9FA6-90E629EF9A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0397"/>
            <a:ext cx="4067944" cy="7978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pt-BR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lang="pt-B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lang="pt-B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lang="pt-B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rb.com.b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rb@clrb.com.b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50D15F-BCE1-47CA-BB09-4B3BEBFC659B}"/>
              </a:ext>
            </a:extLst>
          </p:cNvPr>
          <p:cNvSpPr txBox="1"/>
          <p:nvPr/>
        </p:nvSpPr>
        <p:spPr>
          <a:xfrm>
            <a:off x="395536" y="609329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www.clrb.com.br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565C93-903F-4677-BB47-FF16F9A622F9}"/>
              </a:ext>
            </a:extLst>
          </p:cNvPr>
          <p:cNvSpPr txBox="1"/>
          <p:nvPr/>
        </p:nvSpPr>
        <p:spPr>
          <a:xfrm>
            <a:off x="5105400" y="609015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clrb@clrb.com.br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508104" y="1555094"/>
            <a:ext cx="3635896" cy="5258282"/>
          </a:xfrm>
          <a:prstGeom prst="rect">
            <a:avLst/>
          </a:prstGeom>
          <a:solidFill>
            <a:srgbClr val="FFCC6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9552" y="1556792"/>
            <a:ext cx="4968552" cy="52681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39552" y="1052736"/>
            <a:ext cx="8604448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pt-BR" sz="2600" b="1" dirty="0">
                <a:solidFill>
                  <a:schemeClr val="bg1">
                    <a:lumMod val="85000"/>
                  </a:schemeClr>
                </a:solidFill>
              </a:rPr>
              <a:t>PASSOS NA REALIZAÇÃO DO DIAGNÓSTICO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27584" y="2708920"/>
            <a:ext cx="1944216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Contato com CLRB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27584" y="3645024"/>
            <a:ext cx="1944216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Agendamento e realização da visita técnica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27584" y="5949280"/>
            <a:ext cx="1944216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Realização do Diagnóstico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27584" y="4797152"/>
            <a:ext cx="1944216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Elaboração da proposta técnica e comercial </a:t>
            </a:r>
          </a:p>
        </p:txBody>
      </p:sp>
      <p:sp>
        <p:nvSpPr>
          <p:cNvPr id="17" name="Elipse 16"/>
          <p:cNvSpPr/>
          <p:nvPr/>
        </p:nvSpPr>
        <p:spPr>
          <a:xfrm>
            <a:off x="1043608" y="2132856"/>
            <a:ext cx="1512168" cy="36004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Início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347864" y="1916832"/>
            <a:ext cx="1944216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Apresentação do Relatório Preliminar </a:t>
            </a:r>
          </a:p>
        </p:txBody>
      </p:sp>
      <p:sp>
        <p:nvSpPr>
          <p:cNvPr id="19" name="Losango 18"/>
          <p:cNvSpPr/>
          <p:nvPr/>
        </p:nvSpPr>
        <p:spPr>
          <a:xfrm>
            <a:off x="3059832" y="3068960"/>
            <a:ext cx="2268252" cy="1512168"/>
          </a:xfrm>
          <a:prstGeom prst="diamond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/>
              <a:t>Imple</a:t>
            </a:r>
            <a:r>
              <a:rPr lang="pt-BR" sz="2000" dirty="0"/>
              <a:t>-</a:t>
            </a:r>
          </a:p>
          <a:p>
            <a:pPr algn="ctr"/>
            <a:r>
              <a:rPr lang="pt-BR" sz="2000" dirty="0" err="1"/>
              <a:t>mentar</a:t>
            </a:r>
            <a:r>
              <a:rPr lang="pt-BR" dirty="0"/>
              <a:t>?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020272" y="2060848"/>
            <a:ext cx="194421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Elaboração da proposta técnica e comercial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020272" y="4149080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Treinamento Estrutural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020272" y="5085184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Implementação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020272" y="6021288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Relatório Final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020272" y="3212976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Contrato  Consultoria</a:t>
            </a:r>
          </a:p>
        </p:txBody>
      </p:sp>
      <p:sp>
        <p:nvSpPr>
          <p:cNvPr id="25" name="Elipse 24"/>
          <p:cNvSpPr/>
          <p:nvPr/>
        </p:nvSpPr>
        <p:spPr>
          <a:xfrm>
            <a:off x="3517032" y="4869160"/>
            <a:ext cx="1440160" cy="332656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Fim</a:t>
            </a:r>
          </a:p>
        </p:txBody>
      </p:sp>
      <p:cxnSp>
        <p:nvCxnSpPr>
          <p:cNvPr id="26" name="Conector de seta reta 25"/>
          <p:cNvCxnSpPr>
            <a:stCxn id="17" idx="4"/>
            <a:endCxn id="13" idx="0"/>
          </p:cNvCxnSpPr>
          <p:nvPr/>
        </p:nvCxnSpPr>
        <p:spPr>
          <a:xfrm rot="5400000">
            <a:off x="1691680" y="2600908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1726890" y="3536218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5400000">
            <a:off x="1728478" y="4688346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>
            <a:off x="1728478" y="5840474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5" idx="3"/>
            <a:endCxn id="18" idx="1"/>
          </p:cNvCxnSpPr>
          <p:nvPr/>
        </p:nvCxnSpPr>
        <p:spPr>
          <a:xfrm flipV="1">
            <a:off x="2771800" y="2348880"/>
            <a:ext cx="576064" cy="39604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4237112" y="2792541"/>
            <a:ext cx="0" cy="2764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>
            <a:off x="4050736" y="4735963"/>
            <a:ext cx="2880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4968044" y="32756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Sim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499992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Não</a:t>
            </a:r>
          </a:p>
        </p:txBody>
      </p:sp>
      <p:cxnSp>
        <p:nvCxnSpPr>
          <p:cNvPr id="35" name="Conector de seta reta 34"/>
          <p:cNvCxnSpPr/>
          <p:nvPr/>
        </p:nvCxnSpPr>
        <p:spPr>
          <a:xfrm rot="5400000">
            <a:off x="7921166" y="3104170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5400000">
            <a:off x="7921166" y="4040274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>
            <a:off x="7921166" y="4976378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5400000">
            <a:off x="7921166" y="5912482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iângulo isósceles 38"/>
          <p:cNvSpPr/>
          <p:nvPr/>
        </p:nvSpPr>
        <p:spPr>
          <a:xfrm rot="5400000" flipV="1">
            <a:off x="4103948" y="3897052"/>
            <a:ext cx="4680520" cy="1008112"/>
          </a:xfrm>
          <a:prstGeom prst="triangle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6599075" y="2547186"/>
            <a:ext cx="360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>
                    <a:lumMod val="95000"/>
                  </a:schemeClr>
                </a:solidFill>
              </a:rPr>
              <a:t>CONSULTORIA</a:t>
            </a:r>
          </a:p>
        </p:txBody>
      </p:sp>
      <p:cxnSp>
        <p:nvCxnSpPr>
          <p:cNvPr id="41" name="Conector angulado 40"/>
          <p:cNvCxnSpPr>
            <a:stCxn id="19" idx="3"/>
            <a:endCxn id="20" idx="0"/>
          </p:cNvCxnSpPr>
          <p:nvPr/>
        </p:nvCxnSpPr>
        <p:spPr>
          <a:xfrm flipV="1">
            <a:off x="5328084" y="2060848"/>
            <a:ext cx="2664296" cy="1764196"/>
          </a:xfrm>
          <a:prstGeom prst="bentConnector4">
            <a:avLst>
              <a:gd name="adj1" fmla="val 31757"/>
              <a:gd name="adj2" fmla="val 11295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683568" y="16288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36693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39552" y="1052736"/>
            <a:ext cx="856895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ASPECTOS AVALIADOS  NO DIAGNÓSTICO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050735110"/>
              </p:ext>
            </p:extLst>
          </p:nvPr>
        </p:nvGraphicFramePr>
        <p:xfrm>
          <a:off x="755576" y="1700808"/>
          <a:ext cx="48965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6300192" y="1628800"/>
            <a:ext cx="2808312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ANÁLISE EM TODOS OS TÓPICOS AO LADO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5724128" y="1772816"/>
            <a:ext cx="432048" cy="4752528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300192" y="2804222"/>
            <a:ext cx="2808312" cy="576064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INDICADORES DE DESEMPENHO 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00192" y="3452294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RESPONSABILIDADES CLARAMENTE DEFINIDAS 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300192" y="4293096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CORRELAÇÃO ENTRE AS ÁREAS E PROCESSOS 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300192" y="5157192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GESTÃO DO PROCESSOS E VISIBILIDADE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300192" y="6021288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RELACIONAMENTO COM  OS CLIENTES</a:t>
            </a:r>
          </a:p>
        </p:txBody>
      </p:sp>
    </p:spTree>
    <p:extLst>
      <p:ext uri="{BB962C8B-B14F-4D97-AF65-F5344CB8AC3E}">
        <p14:creationId xmlns:p14="http://schemas.microsoft.com/office/powerpoint/2010/main" val="25891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D0B3F5-6D4A-4A46-99EE-592D794C6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39D0B3F5-6D4A-4A46-99EE-592D794C6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F3ABB4C-DE71-4103-AF66-588D086E4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3F3ABB4C-DE71-4103-AF66-588D086E4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B146C-B310-419F-BCDC-A760727B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76B146C-B310-419F-BCDC-A760727B3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D1BB42-E3D5-450A-91B0-71DFF54F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7AD1BB42-E3D5-450A-91B0-71DFF54FC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BB17A5-A7A0-4329-BFBD-BD4B061D6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FFBB17A5-A7A0-4329-BFBD-BD4B061D6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2B81B0-B00B-4328-9D71-A16B98CA8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962B81B0-B00B-4328-9D71-A16B98CA8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D6B2C3-AAA5-4FDE-ACCC-60034BB02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0D6B2C3-AAA5-4FDE-ACCC-60034BB02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A2EA0A-3B40-4D72-9EE4-EB0286BA1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68A2EA0A-3B40-4D72-9EE4-EB0286BA1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4E9709-8075-48CF-AB0C-457423B74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F64E9709-8075-48CF-AB0C-457423B74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DC08B0-E020-464F-8946-B92FB967E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AEDC08B0-E020-464F-8946-B92FB967E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18ABB6-8FA7-431B-8AA9-6C613806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E18ABB6-8FA7-431B-8AA9-6C6138062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908410-31C0-44ED-9C5B-12393496D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dgm id="{D4908410-31C0-44ED-9C5B-12393496D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EC4F67-6EA8-4417-BBBE-777D83BAC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83EC4F67-6EA8-4417-BBBE-777D83BAC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06B826-3436-4B1B-B2C4-39390F4C5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A006B826-3436-4B1B-B2C4-39390F4C5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7469868"/>
              </p:ext>
            </p:extLst>
          </p:nvPr>
        </p:nvGraphicFramePr>
        <p:xfrm>
          <a:off x="636712" y="1844824"/>
          <a:ext cx="832777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39552" y="1033572"/>
            <a:ext cx="860444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pt-BR" sz="2800" b="1" dirty="0">
                <a:solidFill>
                  <a:schemeClr val="bg1">
                    <a:lumMod val="85000"/>
                  </a:schemeClr>
                </a:solidFill>
              </a:rPr>
              <a:t>CONTEÚDO  DO DIAGNÓSTICO</a:t>
            </a:r>
          </a:p>
        </p:txBody>
      </p:sp>
    </p:spTree>
    <p:extLst>
      <p:ext uri="{BB962C8B-B14F-4D97-AF65-F5344CB8AC3E}">
        <p14:creationId xmlns:p14="http://schemas.microsoft.com/office/powerpoint/2010/main" val="34187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9CD3A-D3AA-42EE-8828-D0C936518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709CD3A-D3AA-42EE-8828-D0C936518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CA0E4-DAD3-4668-80FA-F09AC1ED6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6CA0E4-DAD3-4668-80FA-F09AC1ED6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75631-6DE7-4C91-B5C5-F62F89D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F575631-6DE7-4C91-B5C5-F62F89DB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AF680-8D85-4232-A0EF-843ED4EBB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FFAF680-8D85-4232-A0EF-843ED4EBB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FFE2A-C535-482E-B420-7BDAAAF3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4DFFE2A-C535-482E-B420-7BDAAAF3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E108-68B8-4D87-95A7-19240940F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97DE108-68B8-4D87-95A7-19240940F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E234-957D-42CF-B8F8-887ED78A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494E234-957D-42CF-B8F8-887ED78AB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C9963-7186-4E1A-91C0-7DB71373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266C9963-7186-4E1A-91C0-7DB71373A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4E05A6-9F69-459F-A432-9C52D3F06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44E05A6-9F69-459F-A432-9C52D3F06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9E341C-5162-4F7B-810A-B0A12BA2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79E341C-5162-4F7B-810A-B0A12BA2D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CONSULTORIA EM LOGÍSTICA REVERSA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641" y="2398822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 quem se destina 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177" y="3502512"/>
            <a:ext cx="8157965" cy="237626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kumimoji="0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 Empresas que desejam implantar sistemas de logística reversa (processos operacionais, administrativos e financeiros) com vista atender legislação vigente (PNRS), novos mercados, solicitações de clientes ou então para redução de desperdícios.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60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de cantos arredondados 26"/>
          <p:cNvSpPr/>
          <p:nvPr/>
        </p:nvSpPr>
        <p:spPr>
          <a:xfrm>
            <a:off x="1115616" y="3361837"/>
            <a:ext cx="7704856" cy="1867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111612"/>
              </p:ext>
            </p:extLst>
          </p:nvPr>
        </p:nvGraphicFramePr>
        <p:xfrm>
          <a:off x="1331641" y="3122373"/>
          <a:ext cx="712879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1323241" y="5733256"/>
            <a:ext cx="7128792" cy="648072"/>
            <a:chOff x="1798204" y="5085184"/>
            <a:chExt cx="6696744" cy="648072"/>
          </a:xfrm>
          <a:solidFill>
            <a:srgbClr val="C00000"/>
          </a:solidFill>
        </p:grpSpPr>
        <p:sp>
          <p:nvSpPr>
            <p:cNvPr id="14" name="Triângulo isósceles 13"/>
            <p:cNvSpPr/>
            <p:nvPr/>
          </p:nvSpPr>
          <p:spPr>
            <a:xfrm rot="10800000">
              <a:off x="1798204" y="5085184"/>
              <a:ext cx="6696744" cy="648072"/>
            </a:xfrm>
            <a:prstGeom prst="triangl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994448" y="519958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SAIDAS</a:t>
              </a:r>
            </a:p>
          </p:txBody>
        </p:sp>
      </p:grpSp>
      <p:sp>
        <p:nvSpPr>
          <p:cNvPr id="23" name="Retângulo de cantos arredondados 22"/>
          <p:cNvSpPr/>
          <p:nvPr/>
        </p:nvSpPr>
        <p:spPr>
          <a:xfrm>
            <a:off x="2879447" y="6309320"/>
            <a:ext cx="3996809" cy="504056"/>
          </a:xfrm>
          <a:prstGeom prst="roundRect">
            <a:avLst/>
          </a:prstGeom>
          <a:solidFill>
            <a:srgbClr val="33CC3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Auditorias de Manutenção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655311" y="1916832"/>
            <a:ext cx="1872208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Relatório de Diagnóstico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851920" y="1911987"/>
            <a:ext cx="1872208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Planos de Negócios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012160" y="1911987"/>
            <a:ext cx="2016224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Solicitações de Clientes ou do Mercado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1313454" y="980728"/>
            <a:ext cx="7128793" cy="720080"/>
            <a:chOff x="1313454" y="980728"/>
            <a:chExt cx="7128793" cy="720080"/>
          </a:xfrm>
        </p:grpSpPr>
        <p:sp>
          <p:nvSpPr>
            <p:cNvPr id="2" name="Triângulo isósceles 1"/>
            <p:cNvSpPr/>
            <p:nvPr/>
          </p:nvSpPr>
          <p:spPr>
            <a:xfrm>
              <a:off x="1313454" y="980728"/>
              <a:ext cx="7128793" cy="72008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669577" y="1196752"/>
              <a:ext cx="2452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ACESSOS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1296144" y="2780928"/>
            <a:ext cx="745232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CONSULTORIA </a:t>
            </a:r>
            <a:r>
              <a:rPr lang="pt-BR" sz="2800" dirty="0">
                <a:solidFill>
                  <a:schemeClr val="bg1"/>
                </a:solidFill>
              </a:rPr>
              <a:t>EM LOGÍSTICA REVERSA</a:t>
            </a:r>
          </a:p>
        </p:txBody>
      </p:sp>
    </p:spTree>
    <p:extLst>
      <p:ext uri="{BB962C8B-B14F-4D97-AF65-F5344CB8AC3E}">
        <p14:creationId xmlns:p14="http://schemas.microsoft.com/office/powerpoint/2010/main" val="12126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1E10F1-021F-4CAC-A4CF-9065D2B0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101E10F1-021F-4CAC-A4CF-9065D2B0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4BC2E7-72C3-4EC2-A66B-D8C8D2D21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24BC2E7-72C3-4EC2-A66B-D8C8D2D21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8E6DB-5CBF-4205-AB08-FDCCB6531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F58E6DB-5CBF-4205-AB08-FDCCB6531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BD837B-1062-4C70-84ED-F8A66AA4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4DBD837B-1062-4C70-84ED-F8A66AA4E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0BE05C-2467-4F05-BEFB-22A8CD43A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70BE05C-2467-4F05-BEFB-22A8CD43A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EBD5C-C748-4709-B0D3-22522056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2EBEBD5C-C748-4709-B0D3-22522056D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5" grpId="0">
        <p:bldSub>
          <a:bldDgm bld="one"/>
        </p:bldSub>
      </p:bldGraphic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ta circular 21"/>
          <p:cNvSpPr/>
          <p:nvPr/>
        </p:nvSpPr>
        <p:spPr>
          <a:xfrm rot="16200000">
            <a:off x="3351639" y="2784704"/>
            <a:ext cx="2880320" cy="3304817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circular 13"/>
          <p:cNvSpPr/>
          <p:nvPr/>
        </p:nvSpPr>
        <p:spPr>
          <a:xfrm rot="5400000">
            <a:off x="3416097" y="2784703"/>
            <a:ext cx="2880320" cy="3304817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148064" y="2339451"/>
            <a:ext cx="3419872" cy="13055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 - Reuniões: </a:t>
            </a:r>
            <a:r>
              <a:rPr lang="pt-BR" sz="1400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A primeira etapa do trabalho tem como objetivo identificar através de reunião 	presencial e visita às instalações, quais são as necessidades do Cliente</a:t>
            </a:r>
            <a:endParaRPr lang="pt-BR" sz="14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690007" y="3906170"/>
            <a:ext cx="3419872" cy="13055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just"/>
            <a:r>
              <a:rPr lang="pt-BR" sz="1400" b="1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II - Proposta Técnica:</a:t>
            </a:r>
            <a:r>
              <a:rPr lang="pt-BR" sz="1400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Descreve de maneira detalhada o conteúdo do Projeto, cronograma de trabalho, proposta comercial e o CV dos Consultores indicados para o Projeto;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30672" y="5552429"/>
            <a:ext cx="3419872" cy="13055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III - Contrato de Trabalho: </a:t>
            </a:r>
            <a:r>
              <a:rPr lang="pt-BR" sz="1400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Registra todas as condições de trabalho acordada entre as partes que inclui limitações de uso e propriedade das informações geradas pelo projeto; 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10800" y="5552429"/>
            <a:ext cx="3419872" cy="130557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IV _ Desenvolvimento do Projeto: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Todas as seções de trabalho desenvolvidas por nossos Consultores são registradas e submetidas à aprovação de nossos Clientes;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11560" y="3829303"/>
            <a:ext cx="3419872" cy="130557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V- Best </a:t>
            </a:r>
            <a:r>
              <a:rPr lang="pt-BR" sz="1400" b="1" i="1" dirty="0" err="1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Pratice</a:t>
            </a:r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Como etapa final de nossos trabalhos, temos como metodologia registrar as melhores práticas identificadas durante o desenvolvimento do Projeto. 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296145" y="2348880"/>
            <a:ext cx="3419871" cy="130557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VI _ Auditorias de Manutenções: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 Verificar  em períodos </a:t>
            </a:r>
            <a:r>
              <a:rPr lang="pt-BR" sz="1400" i="1" dirty="0" err="1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pré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estabelecidos a manutenção e melhorias implantadas para os sistemas de logística reversa desenvolvidas pelo CLRB.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39552" y="1124744"/>
            <a:ext cx="8604448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DETALHAMENTO DAS SOLUÇÕES CONSULTORIA EM LOGÍSTICA REVERSA</a:t>
            </a:r>
          </a:p>
        </p:txBody>
      </p:sp>
    </p:spTree>
    <p:extLst>
      <p:ext uri="{BB962C8B-B14F-4D97-AF65-F5344CB8AC3E}">
        <p14:creationId xmlns:p14="http://schemas.microsoft.com/office/powerpoint/2010/main" val="3240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0" y="2545692"/>
            <a:ext cx="5192616" cy="33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5F16F6-D657-4316-906A-4CD392B77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8" y="2851640"/>
            <a:ext cx="1389330" cy="19399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3CBD83-FAA1-4225-96AE-E4C24A06D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74" y="2924944"/>
            <a:ext cx="1330131" cy="18738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961508-918B-451C-B8F4-CBD8A5128D75}"/>
              </a:ext>
            </a:extLst>
          </p:cNvPr>
          <p:cNvSpPr txBox="1"/>
          <p:nvPr/>
        </p:nvSpPr>
        <p:spPr>
          <a:xfrm>
            <a:off x="5796136" y="4816508"/>
            <a:ext cx="141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3ª EDIÇÃO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04E2E4-3C80-4DAF-BE52-D010300962CE}"/>
              </a:ext>
            </a:extLst>
          </p:cNvPr>
          <p:cNvSpPr txBox="1"/>
          <p:nvPr/>
        </p:nvSpPr>
        <p:spPr>
          <a:xfrm>
            <a:off x="7626877" y="4789783"/>
            <a:ext cx="141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2ª EDIÇÃO </a:t>
            </a:r>
          </a:p>
        </p:txBody>
      </p:sp>
    </p:spTree>
    <p:extLst>
      <p:ext uri="{BB962C8B-B14F-4D97-AF65-F5344CB8AC3E}">
        <p14:creationId xmlns:p14="http://schemas.microsoft.com/office/powerpoint/2010/main" val="111160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2862064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Público alvo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177" y="3717032"/>
            <a:ext cx="8157965" cy="237626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/>
              <a:t> Executivos de empresas e profissionais dos mais diferentes ramos de atividade e que desejam aprofundar conhecimentos sobre Logística Reversa de maneira prática e objetiva.</a:t>
            </a:r>
          </a:p>
          <a:p>
            <a:pPr algn="just"/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295773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852936"/>
            <a:ext cx="8604448" cy="710952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Realização 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In </a:t>
            </a:r>
            <a:r>
              <a:rPr lang="pt-BR" sz="3200" dirty="0" err="1"/>
              <a:t>Company</a:t>
            </a:r>
            <a:r>
              <a:rPr lang="pt-BR" sz="3200" dirty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Cursos de duração entre 8 ou 16 horas;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Material didático e material de apoio.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Apresentação de cases de sucesso.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Certificado CLRB</a:t>
            </a:r>
          </a:p>
          <a:p>
            <a:endParaRPr lang="pt-BR" sz="3200" dirty="0"/>
          </a:p>
          <a:p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21608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3761" y="2996952"/>
            <a:ext cx="6552728" cy="338437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Gestão Eficiente da Logística Reversa de Pós-venda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Oportunidades de Negócios em Logística Reversa;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Desenvolvimento de Planos de Negócios;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Implantando o Processo de Logística Reversa;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Organize o processo de Logística Reversa;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Gerenciamento em Logística Reversa.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Entre outros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endParaRPr lang="pt-BR" sz="2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789" y="2370130"/>
            <a:ext cx="8604448" cy="626822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Cursos: </a:t>
            </a:r>
          </a:p>
          <a:p>
            <a:endParaRPr lang="pt-BR" sz="2400" dirty="0"/>
          </a:p>
          <a:p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812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712" y="1268760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dirty="0"/>
              <a:t>MISSÃO</a:t>
            </a:r>
            <a:r>
              <a:rPr lang="pt-BR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2420888"/>
            <a:ext cx="86044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i="1" dirty="0">
                <a:solidFill>
                  <a:srgbClr val="7E602A"/>
                </a:solidFill>
              </a:rPr>
              <a:t>Oferecer oportunidades de aumento de competitividade empresarial através da Logística Reversa.</a:t>
            </a:r>
            <a:endParaRPr lang="pt-BR" sz="4400" b="1" i="1" dirty="0">
              <a:solidFill>
                <a:srgbClr val="7E602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700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712" y="876688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4205" y="1492078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DIVULGAÇÃO DE  EMPRESAS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3" y="2170997"/>
            <a:ext cx="8604449" cy="4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1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074" y="2664921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Público alvo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0193" y="3365704"/>
            <a:ext cx="8157965" cy="253045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/>
              <a:t> Empresas atuando no Brasil que tenham programas e soluções de Logística Reversa no país. Fabricantes, comerciantes, prestadores de serviço, profissionais. </a:t>
            </a:r>
          </a:p>
          <a:p>
            <a:pPr algn="just"/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DIVULGAÇÃO DE EMPRESAS DO SETOR </a:t>
            </a:r>
          </a:p>
        </p:txBody>
      </p:sp>
    </p:spTree>
    <p:extLst>
      <p:ext uri="{BB962C8B-B14F-4D97-AF65-F5344CB8AC3E}">
        <p14:creationId xmlns:p14="http://schemas.microsoft.com/office/powerpoint/2010/main" val="121966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4710" y="3006080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Objetivos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8604448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FORUM INTERNACIONAL DE LOGÍSTICA REVERSA CLRB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9552" y="3573016"/>
            <a:ext cx="8496943" cy="2592288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i="1" dirty="0"/>
              <a:t>Agregar visibilidade às empresas que apresentam seus “cases” e soluções em Logística Reversa, oferecendo atualização do cenário mundial e nacional nesta área, além de importante e especializado network com quem planeja e faz Logística Reversa no país. </a:t>
            </a:r>
          </a:p>
        </p:txBody>
      </p:sp>
    </p:spTree>
    <p:extLst>
      <p:ext uri="{BB962C8B-B14F-4D97-AF65-F5344CB8AC3E}">
        <p14:creationId xmlns:p14="http://schemas.microsoft.com/office/powerpoint/2010/main" val="59600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57808" y="1044025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CLRB e Você 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12" y="1764105"/>
            <a:ext cx="3491880" cy="39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211960" y="2339752"/>
            <a:ext cx="40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Nosso site:</a:t>
            </a:r>
          </a:p>
          <a:p>
            <a:r>
              <a:rPr lang="pt-BR" sz="3000" dirty="0">
                <a:solidFill>
                  <a:schemeClr val="tx2"/>
                </a:solidFill>
                <a:hlinkClick r:id="rId3"/>
              </a:rPr>
              <a:t>www.clrb.com.br</a:t>
            </a:r>
            <a:r>
              <a:rPr lang="pt-BR" sz="3000" dirty="0">
                <a:solidFill>
                  <a:schemeClr val="tx2"/>
                </a:solidFill>
              </a:rPr>
              <a:t>	</a:t>
            </a:r>
          </a:p>
          <a:p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  <a:hlinkClick r:id="rId4"/>
              </a:rPr>
              <a:t>clrb@clrb.com.br</a:t>
            </a:r>
            <a:endParaRPr lang="pt-BR" sz="3000" dirty="0">
              <a:solidFill>
                <a:schemeClr val="tx2"/>
              </a:solidFill>
            </a:endParaRPr>
          </a:p>
          <a:p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1393753" y="4184564"/>
            <a:ext cx="7467600" cy="10668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5257800"/>
            <a:ext cx="7467600" cy="609600"/>
          </a:xfrm>
        </p:spPr>
        <p:txBody>
          <a:bodyPr/>
          <a:lstStyle/>
          <a:p>
            <a:r>
              <a:rPr lang="pt-BR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86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2" y="1882496"/>
            <a:ext cx="8326222" cy="496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1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7056" y="845840"/>
            <a:ext cx="8496944" cy="854968"/>
          </a:xfrm>
        </p:spPr>
        <p:txBody>
          <a:bodyPr>
            <a:noAutofit/>
          </a:bodyPr>
          <a:lstStyle/>
          <a:p>
            <a:r>
              <a:rPr lang="pt-BR" sz="4000" b="1" i="1" dirty="0"/>
              <a:t>SERVIÇOS CLRB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2346989"/>
              </p:ext>
            </p:extLst>
          </p:nvPr>
        </p:nvGraphicFramePr>
        <p:xfrm>
          <a:off x="578744" y="1844824"/>
          <a:ext cx="85324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5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D6469-5B55-4EDB-B9C6-395613E8E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10D6469-5B55-4EDB-B9C6-395613E8E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2963EB-8351-4A56-A259-E2904BA2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42963EB-8351-4A56-A259-E2904BA2A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F98215-4423-40A5-9370-13B79102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6F98215-4423-40A5-9370-13B79102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469400-CC73-4606-A2D4-827476EE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D469400-CC73-4606-A2D4-827476EE6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BFFB8E-12F6-4337-87B6-07064C80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D8BFFB8E-12F6-4337-87B6-07064C809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B3B86-3F9D-4202-B50B-444268168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35B3B86-3F9D-4202-B50B-444268168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2C0FF-6994-49E7-ACB8-B874826B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B9E2C0FF-6994-49E7-ACB8-B874826B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E9F0E-19C2-454F-B296-A9A18EBF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CEE9F0E-19C2-454F-B296-A9A18EBF4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75" y="1028645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ESCALA DO TEMPO 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431492435"/>
              </p:ext>
            </p:extLst>
          </p:nvPr>
        </p:nvGraphicFramePr>
        <p:xfrm>
          <a:off x="409329" y="1810885"/>
          <a:ext cx="8581092" cy="120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452303" y="2644957"/>
            <a:ext cx="995105" cy="43396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Inicio dos trabalhos CLRB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 Encontro CLRB  Correios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Workshop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CLRB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II Encontro CLRB ABINEE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Estratégia de Associações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22098" y="2641762"/>
            <a:ext cx="880721" cy="43396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 Fórum Internacional de Logística Reversa CLRB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III Encontro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CLRB </a:t>
            </a:r>
            <a:r>
              <a:rPr lang="pt-BR" sz="1200" dirty="0" err="1">
                <a:solidFill>
                  <a:schemeClr val="bg1"/>
                </a:solidFill>
              </a:rPr>
              <a:t>TGestiona</a:t>
            </a:r>
            <a:endParaRPr lang="pt-BR" sz="1200" dirty="0">
              <a:solidFill>
                <a:schemeClr val="bg1"/>
              </a:solidFill>
            </a:endParaRP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Seminário Internacional de resíduos sólidos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350339" y="2661315"/>
            <a:ext cx="991867" cy="43396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Abrangência Nacional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Divulgação em diferentes veículos de mídia</a:t>
            </a: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Mudança estratégica do CLRB </a:t>
            </a: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Serviços de Diagnósticos e Consultoria</a:t>
            </a: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339397" y="2641762"/>
            <a:ext cx="867022" cy="43396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II Fórum Internacional de Logística Reversa CLRB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Cursos Especializados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Consultores associados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Alta Visibilidade  na mídia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207366" y="2641762"/>
            <a:ext cx="917396" cy="43396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III Fórum Internacional de Logística Reversa CLRB (Visita Técnica )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Negócios Verdes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Cursos em parceria com </a:t>
            </a:r>
            <a:r>
              <a:rPr lang="pt-BR" sz="1200" dirty="0" err="1">
                <a:solidFill>
                  <a:schemeClr val="bg1"/>
                </a:solidFill>
              </a:rPr>
              <a:t>Publicare</a:t>
            </a: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Remodelação do Site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142619" y="2634634"/>
            <a:ext cx="874221" cy="43396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IV Fórum Internacional de Logística Reversa (Visita Técnica )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Cursos  “in </a:t>
            </a:r>
            <a:r>
              <a:rPr lang="pt-BR" sz="1200" dirty="0" err="1">
                <a:solidFill>
                  <a:schemeClr val="bg1"/>
                </a:solidFill>
              </a:rPr>
              <a:t>company</a:t>
            </a:r>
            <a:r>
              <a:rPr lang="pt-BR" sz="1200" dirty="0">
                <a:solidFill>
                  <a:schemeClr val="bg1"/>
                </a:solidFill>
              </a:rPr>
              <a:t>” com Certificado CLRB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Importantes clientes de consultoria 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011579" y="2641762"/>
            <a:ext cx="964444" cy="43396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Cursos de Logística Reversa à distancia 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Curso CLRB de  formação de profissional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em Logística Reversa  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Projeto de  Certificação empresarial em Logística Reversa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01" y="587786"/>
            <a:ext cx="2204614" cy="146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934125" y="2641762"/>
            <a:ext cx="971439" cy="43396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b="1" dirty="0"/>
              <a:t> </a:t>
            </a:r>
            <a:r>
              <a:rPr lang="pt-BR" sz="1400" b="1" dirty="0"/>
              <a:t>Projeto </a:t>
            </a:r>
            <a:r>
              <a:rPr lang="pt-BR" sz="1400" dirty="0"/>
              <a:t>do novo formato do  </a:t>
            </a:r>
          </a:p>
          <a:p>
            <a:pPr algn="ctr"/>
            <a:r>
              <a:rPr lang="pt-BR" sz="1400" dirty="0" err="1"/>
              <a:t>Forum</a:t>
            </a:r>
            <a:r>
              <a:rPr lang="pt-BR" sz="1400" dirty="0"/>
              <a:t> Internacional De </a:t>
            </a:r>
            <a:r>
              <a:rPr lang="pt-BR" sz="1400" dirty="0" err="1"/>
              <a:t>Logistica</a:t>
            </a:r>
            <a:r>
              <a:rPr lang="pt-BR" sz="1400" dirty="0"/>
              <a:t> Reversa CLRB</a:t>
            </a:r>
          </a:p>
          <a:p>
            <a:pPr algn="ctr">
              <a:tabLst>
                <a:tab pos="185738" algn="l"/>
              </a:tabLst>
            </a:pPr>
            <a:endParaRPr lang="pt-BR" sz="14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4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400" dirty="0"/>
              <a:t>Diagnósticos gratuitos às empresas parceiras</a:t>
            </a:r>
            <a:endParaRPr lang="pt-BR" sz="12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2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910315" y="2634634"/>
            <a:ext cx="971439" cy="43396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400" dirty="0"/>
              <a:t>Projeto de cursos CLRB online (2017) </a:t>
            </a:r>
          </a:p>
          <a:p>
            <a:pPr algn="ctr">
              <a:tabLst>
                <a:tab pos="185738" algn="l"/>
              </a:tabLst>
            </a:pPr>
            <a:endParaRPr lang="pt-BR" sz="14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400" dirty="0"/>
              <a:t>Diagnósticos gratuitos às empresas parceiras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4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400" dirty="0"/>
              <a:t>Atualização do livro Logística Reversa </a:t>
            </a:r>
            <a:endParaRPr lang="pt-BR" sz="12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2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281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001000" cy="1143000"/>
          </a:xfrm>
        </p:spPr>
        <p:txBody>
          <a:bodyPr/>
          <a:lstStyle/>
          <a:p>
            <a:r>
              <a:rPr lang="pt-BR" dirty="0"/>
              <a:t>Empresas e entidades parceiras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9117956"/>
              </p:ext>
            </p:extLst>
          </p:nvPr>
        </p:nvGraphicFramePr>
        <p:xfrm>
          <a:off x="611560" y="1691680"/>
          <a:ext cx="8532440" cy="49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97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CONSULTORIA / COACHING / PALESTRAS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3530"/>
            <a:ext cx="8604448" cy="34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4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DIAGNÓSTICOS</a:t>
            </a:r>
            <a:r>
              <a:rPr lang="pt-BR" sz="3000" dirty="0">
                <a:solidFill>
                  <a:schemeClr val="bg1"/>
                </a:solidFill>
              </a:rPr>
              <a:t> DE LOGÍSTICA REVERSA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7311" y="2571303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 quem se destina 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8687" y="3138703"/>
            <a:ext cx="8477809" cy="309178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/>
              <a:t> Empresas que desejam verificar o </a:t>
            </a:r>
            <a:r>
              <a:rPr lang="pt-BR" sz="3200" b="1" u="sng" dirty="0"/>
              <a:t>grau de aderência</a:t>
            </a:r>
            <a:r>
              <a:rPr lang="pt-BR" sz="3200" dirty="0"/>
              <a:t> de seus processos de logística reversa (operacionais, administrativos, mercadológicos e financeiros) às melhores práticas. </a:t>
            </a:r>
          </a:p>
        </p:txBody>
      </p:sp>
    </p:spTree>
    <p:extLst>
      <p:ext uri="{BB962C8B-B14F-4D97-AF65-F5344CB8AC3E}">
        <p14:creationId xmlns:p14="http://schemas.microsoft.com/office/powerpoint/2010/main" val="364301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DIAGNÓSTICOS</a:t>
            </a:r>
            <a:r>
              <a:rPr lang="pt-BR" sz="3000" dirty="0">
                <a:solidFill>
                  <a:schemeClr val="bg1"/>
                </a:solidFill>
              </a:rPr>
              <a:t> DE LOGÍSTICA REVERSA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9250" y="2780928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Qual o objetivo?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6677" y="4149080"/>
            <a:ext cx="8157965" cy="229969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371703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rgbClr val="7E602A"/>
                </a:solidFill>
              </a:rPr>
              <a:t>Identificar oportunidades de ganhos de competitividade pela redução de custos e/ou de diferenciação mercadológica.</a:t>
            </a:r>
            <a:r>
              <a:rPr lang="pt-BR" b="1" dirty="0">
                <a:solidFill>
                  <a:srgbClr val="7E602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2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(2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145382-4E87-4F82-9EAC-FC393EFC95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TeamworkPresentation2(2)</Template>
  <TotalTime>1046</TotalTime>
  <Words>1016</Words>
  <Application>Microsoft Office PowerPoint</Application>
  <PresentationFormat>Apresentação na tela (4:3)</PresentationFormat>
  <Paragraphs>276</Paragraphs>
  <Slides>24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Georgia</vt:lpstr>
      <vt:lpstr>Times New Roman</vt:lpstr>
      <vt:lpstr>Wingdings</vt:lpstr>
      <vt:lpstr>Wingdings 2</vt:lpstr>
      <vt:lpstr>TeamworkPresentation2(2)</vt:lpstr>
      <vt:lpstr>Apresentação do PowerPoint</vt:lpstr>
      <vt:lpstr>MISSÃO </vt:lpstr>
      <vt:lpstr>NOSSAS SOLUÇÕES</vt:lpstr>
      <vt:lpstr>SERVIÇOS CLRB </vt:lpstr>
      <vt:lpstr>ESCALA DO TEMPO </vt:lpstr>
      <vt:lpstr>Empresas e entidades parceiras</vt:lpstr>
      <vt:lpstr>NOSSAS SOLUÇÕES</vt:lpstr>
      <vt:lpstr>NOSSAS SOLUÇÕES</vt:lpstr>
      <vt:lpstr>NOSSAS SOLUÇÕES</vt:lpstr>
      <vt:lpstr>Apresentação do PowerPoint</vt:lpstr>
      <vt:lpstr>Apresentação do PowerPoint</vt:lpstr>
      <vt:lpstr>Apresentação do PowerPoint</vt:lpstr>
      <vt:lpstr>NOSSAS SOLUÇÕES</vt:lpstr>
      <vt:lpstr>Apresentação do PowerPoint</vt:lpstr>
      <vt:lpstr>Apresentação do PowerPoint</vt:lpstr>
      <vt:lpstr>NOSSAS SOLUÇÕES</vt:lpstr>
      <vt:lpstr>NOSSAS SOLUÇÕES</vt:lpstr>
      <vt:lpstr>NOSSAS SOLUÇÕES</vt:lpstr>
      <vt:lpstr>NOSSAS SOLUÇÕES</vt:lpstr>
      <vt:lpstr>NOSSAS SOLUÇÕES</vt:lpstr>
      <vt:lpstr>NOSSAS SOLUÇÕES</vt:lpstr>
      <vt:lpstr>NOSSAS SOLUÇÕES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Toturial</dc:title>
  <dc:creator>J Salles</dc:creator>
  <cp:lastModifiedBy>Paulo</cp:lastModifiedBy>
  <cp:revision>118</cp:revision>
  <cp:lastPrinted>2014-03-18T11:57:21Z</cp:lastPrinted>
  <dcterms:created xsi:type="dcterms:W3CDTF">2013-04-17T01:43:58Z</dcterms:created>
  <dcterms:modified xsi:type="dcterms:W3CDTF">2018-08-09T20:25:04Z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