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26"/>
  </p:notesMasterIdLst>
  <p:sldIdLst>
    <p:sldId id="258" r:id="rId2"/>
    <p:sldId id="260" r:id="rId3"/>
    <p:sldId id="356" r:id="rId4"/>
    <p:sldId id="304" r:id="rId5"/>
    <p:sldId id="490" r:id="rId6"/>
    <p:sldId id="369" r:id="rId7"/>
    <p:sldId id="495" r:id="rId8"/>
    <p:sldId id="493" r:id="rId9"/>
    <p:sldId id="459" r:id="rId10"/>
    <p:sldId id="393" r:id="rId11"/>
    <p:sldId id="394" r:id="rId12"/>
    <p:sldId id="348" r:id="rId13"/>
    <p:sldId id="423" r:id="rId14"/>
    <p:sldId id="366" r:id="rId15"/>
    <p:sldId id="373" r:id="rId16"/>
    <p:sldId id="374" r:id="rId17"/>
    <p:sldId id="324" r:id="rId18"/>
    <p:sldId id="343" r:id="rId19"/>
    <p:sldId id="391" r:id="rId20"/>
    <p:sldId id="388" r:id="rId21"/>
    <p:sldId id="389" r:id="rId22"/>
    <p:sldId id="390" r:id="rId23"/>
    <p:sldId id="494" r:id="rId24"/>
    <p:sldId id="395" r:id="rId25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282" y="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50" d="100"/>
        <a:sy n="150" d="100"/>
      </p:scale>
      <p:origin x="0" y="-1066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4232DB8-9929-4813-BB86-6866D82BB709}" type="doc">
      <dgm:prSet loTypeId="urn:microsoft.com/office/officeart/2005/8/layout/vList2" loCatId="list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E6B721BF-947D-454C-BE12-D0C0D38937CE}">
      <dgm:prSet phldrT="[Texto]" custT="1"/>
      <dgm:spPr>
        <a:solidFill>
          <a:schemeClr val="bg1">
            <a:lumMod val="95000"/>
          </a:schemeClr>
        </a:solidFill>
      </dgm:spPr>
      <dgm:t>
        <a:bodyPr/>
        <a:lstStyle/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5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Oferecer ganhos de competitividade empresarial através da </a:t>
          </a:r>
        </a:p>
        <a:p>
          <a:pPr algn="ctr">
            <a:lnSpc>
              <a:spcPct val="100000"/>
            </a:lnSpc>
            <a:spcAft>
              <a:spcPts val="0"/>
            </a:spcAft>
          </a:pPr>
          <a:r>
            <a:rPr lang="pt-BR" sz="5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Logística Reversa.</a:t>
          </a:r>
        </a:p>
      </dgm:t>
    </dgm:pt>
    <dgm:pt modelId="{BC76DEDC-0434-4EF3-9C01-FEA1433AF585}" type="parTrans" cxnId="{91A15E13-B186-4BF7-8442-4120BFA9D8B7}">
      <dgm:prSet/>
      <dgm:spPr/>
      <dgm:t>
        <a:bodyPr/>
        <a:lstStyle/>
        <a:p>
          <a:pPr algn="ctr"/>
          <a:endParaRPr lang="pt-BR" sz="5400">
            <a:solidFill>
              <a:srgbClr val="002060"/>
            </a:solidFill>
            <a:latin typeface="Garamond" panose="02020404030301010803" pitchFamily="18" charset="0"/>
          </a:endParaRPr>
        </a:p>
      </dgm:t>
    </dgm:pt>
    <dgm:pt modelId="{FCDB2ECB-B1CD-4B6A-B218-3F42532962E5}" type="sibTrans" cxnId="{91A15E13-B186-4BF7-8442-4120BFA9D8B7}">
      <dgm:prSet/>
      <dgm:spPr/>
      <dgm:t>
        <a:bodyPr/>
        <a:lstStyle/>
        <a:p>
          <a:pPr algn="ctr"/>
          <a:endParaRPr lang="pt-BR" sz="5400">
            <a:solidFill>
              <a:srgbClr val="002060"/>
            </a:solidFill>
            <a:latin typeface="Garamond" panose="02020404030301010803" pitchFamily="18" charset="0"/>
          </a:endParaRPr>
        </a:p>
      </dgm:t>
    </dgm:pt>
    <dgm:pt modelId="{8E57650E-75AC-4510-8C6A-C5FA7641EFF8}" type="pres">
      <dgm:prSet presAssocID="{54232DB8-9929-4813-BB86-6866D82BB709}" presName="linear" presStyleCnt="0">
        <dgm:presLayoutVars>
          <dgm:animLvl val="lvl"/>
          <dgm:resizeHandles val="exact"/>
        </dgm:presLayoutVars>
      </dgm:prSet>
      <dgm:spPr/>
    </dgm:pt>
    <dgm:pt modelId="{C1C70A1F-05BC-47D2-A554-A9AAEC82CF7F}" type="pres">
      <dgm:prSet presAssocID="{E6B721BF-947D-454C-BE12-D0C0D38937CE}" presName="parentText" presStyleLbl="node1" presStyleIdx="0" presStyleCnt="1" custScaleY="776581" custLinFactNeighborX="-3189" custLinFactNeighborY="-46357">
        <dgm:presLayoutVars>
          <dgm:chMax val="0"/>
          <dgm:bulletEnabled val="1"/>
        </dgm:presLayoutVars>
      </dgm:prSet>
      <dgm:spPr/>
    </dgm:pt>
  </dgm:ptLst>
  <dgm:cxnLst>
    <dgm:cxn modelId="{91A15E13-B186-4BF7-8442-4120BFA9D8B7}" srcId="{54232DB8-9929-4813-BB86-6866D82BB709}" destId="{E6B721BF-947D-454C-BE12-D0C0D38937CE}" srcOrd="0" destOrd="0" parTransId="{BC76DEDC-0434-4EF3-9C01-FEA1433AF585}" sibTransId="{FCDB2ECB-B1CD-4B6A-B218-3F42532962E5}"/>
    <dgm:cxn modelId="{C60A2D3A-0FC7-4D78-A252-CC9F3E0F020F}" type="presOf" srcId="{54232DB8-9929-4813-BB86-6866D82BB709}" destId="{8E57650E-75AC-4510-8C6A-C5FA7641EFF8}" srcOrd="0" destOrd="0" presId="urn:microsoft.com/office/officeart/2005/8/layout/vList2"/>
    <dgm:cxn modelId="{EDB17EDF-BA84-4411-9A00-D676577A23FB}" type="presOf" srcId="{E6B721BF-947D-454C-BE12-D0C0D38937CE}" destId="{C1C70A1F-05BC-47D2-A554-A9AAEC82CF7F}" srcOrd="0" destOrd="0" presId="urn:microsoft.com/office/officeart/2005/8/layout/vList2"/>
    <dgm:cxn modelId="{5DE28DC2-9C9E-454F-95D3-DA1F83F1CA13}" type="presParOf" srcId="{8E57650E-75AC-4510-8C6A-C5FA7641EFF8}" destId="{C1C70A1F-05BC-47D2-A554-A9AAEC82CF7F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7D3963A0-A03C-4865-8BDE-58DB43C8A318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70F103CE-F581-4A45-8D84-812E7B162593}">
      <dgm:prSet phldrT="[Texto]" custT="1"/>
      <dgm:spPr/>
      <dgm:t>
        <a:bodyPr/>
        <a:lstStyle/>
        <a:p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Definição do sistema de logística reversa</a:t>
          </a:r>
          <a:endParaRPr lang="pt-BR" sz="28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639985A-803A-4FB7-94C7-0446928C1BA9}" type="parTrans" cxnId="{C9001A6A-9530-4AEA-8858-D672DFF2B22D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D360AABB-A96F-43E0-9793-C78553523C1D}" type="sibTrans" cxnId="{C9001A6A-9530-4AEA-8858-D672DFF2B22D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26891384-0515-437E-B0FF-2E8F0D2EBAEF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Consonância com o principio da responsabilidade compartilhada preconizado na PNRS</a:t>
          </a:r>
        </a:p>
      </dgm:t>
    </dgm:pt>
    <dgm:pt modelId="{0646DCB0-4F2C-4DEA-8655-FCAF223F2716}" type="parTrans" cxnId="{9971B919-7B3A-4504-91B1-6C2AEB664608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C0BBA679-C9CB-439A-B760-A63F6DE844A5}" type="sibTrans" cxnId="{9971B919-7B3A-4504-91B1-6C2AEB664608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E9F7524D-2285-49BF-B6E5-8CB9D2538F43}">
      <dgm:prSet phldrT="[Texto]" custT="1"/>
      <dgm:spPr/>
      <dgm:t>
        <a:bodyPr/>
        <a:lstStyle/>
        <a:p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Participação de associações, das indústrias e entidades dedicadas à reaproveitamentos </a:t>
          </a:r>
        </a:p>
      </dgm:t>
    </dgm:pt>
    <dgm:pt modelId="{D5C4EAC0-C1E7-4DB9-B782-2D7271A82CED}" type="parTrans" cxnId="{8C2E259C-063D-4860-8B62-AD8BA0863548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A89DB174-EAF7-4F47-9201-CE211C03917E}" type="sibTrans" cxnId="{8C2E259C-063D-4860-8B62-AD8BA0863548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36BF3AFF-5274-4227-85C0-A4657F911F5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Fabricantes, importadores, comerciantes ou distribuidores ou entidades representativas.</a:t>
          </a:r>
        </a:p>
      </dgm:t>
    </dgm:pt>
    <dgm:pt modelId="{826A30A1-BA18-40DC-867E-A880D7D590DA}" type="parTrans" cxnId="{97ABC41E-4D2A-485C-AD1A-1447197CFDB7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03EFFB5F-FA71-40C2-B6D6-E35DBE254743}" type="sibTrans" cxnId="{97ABC41E-4D2A-485C-AD1A-1447197CFDB7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982FDA47-C16A-49CD-B976-0E26031B6FC7}" type="pres">
      <dgm:prSet presAssocID="{7D3963A0-A03C-4865-8BDE-58DB43C8A318}" presName="linear" presStyleCnt="0">
        <dgm:presLayoutVars>
          <dgm:dir/>
          <dgm:animLvl val="lvl"/>
          <dgm:resizeHandles val="exact"/>
        </dgm:presLayoutVars>
      </dgm:prSet>
      <dgm:spPr/>
    </dgm:pt>
    <dgm:pt modelId="{EBA7AE89-AC47-45BA-B248-1D81E703E0C2}" type="pres">
      <dgm:prSet presAssocID="{70F103CE-F581-4A45-8D84-812E7B162593}" presName="parentLin" presStyleCnt="0"/>
      <dgm:spPr/>
    </dgm:pt>
    <dgm:pt modelId="{B7F24726-4DEA-4617-AE8C-E4B4550FBF37}" type="pres">
      <dgm:prSet presAssocID="{70F103CE-F581-4A45-8D84-812E7B162593}" presName="parentLeftMargin" presStyleLbl="node1" presStyleIdx="0" presStyleCnt="4"/>
      <dgm:spPr/>
    </dgm:pt>
    <dgm:pt modelId="{7512BF61-A224-4643-A994-A2F340D68A11}" type="pres">
      <dgm:prSet presAssocID="{70F103CE-F581-4A45-8D84-812E7B162593}" presName="parentText" presStyleLbl="node1" presStyleIdx="0" presStyleCnt="4" custScaleX="708275" custLinFactNeighborX="7600" custLinFactNeighborY="19513">
        <dgm:presLayoutVars>
          <dgm:chMax val="0"/>
          <dgm:bulletEnabled val="1"/>
        </dgm:presLayoutVars>
      </dgm:prSet>
      <dgm:spPr/>
    </dgm:pt>
    <dgm:pt modelId="{A032A73F-0B4F-43B2-B4B0-8B62AB3D5CE6}" type="pres">
      <dgm:prSet presAssocID="{70F103CE-F581-4A45-8D84-812E7B162593}" presName="negativeSpace" presStyleCnt="0"/>
      <dgm:spPr/>
    </dgm:pt>
    <dgm:pt modelId="{A609FE55-5DFD-414D-925F-598276F5E706}" type="pres">
      <dgm:prSet presAssocID="{70F103CE-F581-4A45-8D84-812E7B162593}" presName="childText" presStyleLbl="conFgAcc1" presStyleIdx="0" presStyleCnt="4">
        <dgm:presLayoutVars>
          <dgm:bulletEnabled val="1"/>
        </dgm:presLayoutVars>
      </dgm:prSet>
      <dgm:spPr/>
    </dgm:pt>
    <dgm:pt modelId="{35285240-C9AA-4EDE-9E87-2D9909E566DD}" type="pres">
      <dgm:prSet presAssocID="{D360AABB-A96F-43E0-9793-C78553523C1D}" presName="spaceBetweenRectangles" presStyleCnt="0"/>
      <dgm:spPr/>
    </dgm:pt>
    <dgm:pt modelId="{FE7DB964-C91D-4828-9991-791347B63FD1}" type="pres">
      <dgm:prSet presAssocID="{26891384-0515-437E-B0FF-2E8F0D2EBAEF}" presName="parentLin" presStyleCnt="0"/>
      <dgm:spPr/>
    </dgm:pt>
    <dgm:pt modelId="{2E2DB1B9-7507-4074-B9B9-47018F65783C}" type="pres">
      <dgm:prSet presAssocID="{26891384-0515-437E-B0FF-2E8F0D2EBAEF}" presName="parentLeftMargin" presStyleLbl="node1" presStyleIdx="0" presStyleCnt="4"/>
      <dgm:spPr/>
    </dgm:pt>
    <dgm:pt modelId="{E35BF82D-0CB1-47BF-990D-210D6B8CB3B0}" type="pres">
      <dgm:prSet presAssocID="{26891384-0515-437E-B0FF-2E8F0D2EBAEF}" presName="parentText" presStyleLbl="node1" presStyleIdx="1" presStyleCnt="4" custScaleX="711560" custLinFactNeighborX="2043" custLinFactNeighborY="4964">
        <dgm:presLayoutVars>
          <dgm:chMax val="0"/>
          <dgm:bulletEnabled val="1"/>
        </dgm:presLayoutVars>
      </dgm:prSet>
      <dgm:spPr/>
    </dgm:pt>
    <dgm:pt modelId="{9026C5A3-A25E-447D-B8CD-C7ADF6C95588}" type="pres">
      <dgm:prSet presAssocID="{26891384-0515-437E-B0FF-2E8F0D2EBAEF}" presName="negativeSpace" presStyleCnt="0"/>
      <dgm:spPr/>
    </dgm:pt>
    <dgm:pt modelId="{AFA403F5-35BB-48BF-9D7B-24545552F365}" type="pres">
      <dgm:prSet presAssocID="{26891384-0515-437E-B0FF-2E8F0D2EBAEF}" presName="childText" presStyleLbl="conFgAcc1" presStyleIdx="1" presStyleCnt="4">
        <dgm:presLayoutVars>
          <dgm:bulletEnabled val="1"/>
        </dgm:presLayoutVars>
      </dgm:prSet>
      <dgm:spPr/>
    </dgm:pt>
    <dgm:pt modelId="{FBD725C4-62BA-436C-A3CA-A0F67AF613A7}" type="pres">
      <dgm:prSet presAssocID="{C0BBA679-C9CB-439A-B760-A63F6DE844A5}" presName="spaceBetweenRectangles" presStyleCnt="0"/>
      <dgm:spPr/>
    </dgm:pt>
    <dgm:pt modelId="{D2C8B312-4BA0-4518-B00E-0D00B55C771F}" type="pres">
      <dgm:prSet presAssocID="{36BF3AFF-5274-4227-85C0-A4657F911F5E}" presName="parentLin" presStyleCnt="0"/>
      <dgm:spPr/>
    </dgm:pt>
    <dgm:pt modelId="{74D7DC00-D448-4AB7-9D67-BAEAFED67289}" type="pres">
      <dgm:prSet presAssocID="{36BF3AFF-5274-4227-85C0-A4657F911F5E}" presName="parentLeftMargin" presStyleLbl="node1" presStyleIdx="1" presStyleCnt="4"/>
      <dgm:spPr/>
    </dgm:pt>
    <dgm:pt modelId="{0DA75B55-AF81-4976-A33D-0803D0F1B4DA}" type="pres">
      <dgm:prSet presAssocID="{36BF3AFF-5274-4227-85C0-A4657F911F5E}" presName="parentText" presStyleLbl="node1" presStyleIdx="2" presStyleCnt="4" custScaleX="217545" custScaleY="117641" custLinFactNeighborX="-66241" custLinFactNeighborY="11155">
        <dgm:presLayoutVars>
          <dgm:chMax val="0"/>
          <dgm:bulletEnabled val="1"/>
        </dgm:presLayoutVars>
      </dgm:prSet>
      <dgm:spPr/>
    </dgm:pt>
    <dgm:pt modelId="{B67B6698-994A-492B-BEB7-D9D5422C1D05}" type="pres">
      <dgm:prSet presAssocID="{36BF3AFF-5274-4227-85C0-A4657F911F5E}" presName="negativeSpace" presStyleCnt="0"/>
      <dgm:spPr/>
    </dgm:pt>
    <dgm:pt modelId="{2A436098-C06B-4AA6-8256-262468C60D7F}" type="pres">
      <dgm:prSet presAssocID="{36BF3AFF-5274-4227-85C0-A4657F911F5E}" presName="childText" presStyleLbl="conFgAcc1" presStyleIdx="2" presStyleCnt="4">
        <dgm:presLayoutVars>
          <dgm:bulletEnabled val="1"/>
        </dgm:presLayoutVars>
      </dgm:prSet>
      <dgm:spPr/>
    </dgm:pt>
    <dgm:pt modelId="{2B58DD49-3B5C-45C3-B652-73DF6BB1DA4A}" type="pres">
      <dgm:prSet presAssocID="{03EFFB5F-FA71-40C2-B6D6-E35DBE254743}" presName="spaceBetweenRectangles" presStyleCnt="0"/>
      <dgm:spPr/>
    </dgm:pt>
    <dgm:pt modelId="{9FB25408-0E0F-4449-B57B-5293DC9F75A9}" type="pres">
      <dgm:prSet presAssocID="{E9F7524D-2285-49BF-B6E5-8CB9D2538F43}" presName="parentLin" presStyleCnt="0"/>
      <dgm:spPr/>
    </dgm:pt>
    <dgm:pt modelId="{8FAB4940-2C1F-405F-A412-646A71313FEA}" type="pres">
      <dgm:prSet presAssocID="{E9F7524D-2285-49BF-B6E5-8CB9D2538F43}" presName="parentLeftMargin" presStyleLbl="node1" presStyleIdx="2" presStyleCnt="4"/>
      <dgm:spPr/>
    </dgm:pt>
    <dgm:pt modelId="{B736193C-4041-45AE-99D1-D8F4C04598C8}" type="pres">
      <dgm:prSet presAssocID="{E9F7524D-2285-49BF-B6E5-8CB9D2538F43}" presName="parentText" presStyleLbl="node1" presStyleIdx="3" presStyleCnt="4" custScaleX="711560" custLinFactNeighborX="2042" custLinFactNeighborY="16698">
        <dgm:presLayoutVars>
          <dgm:chMax val="0"/>
          <dgm:bulletEnabled val="1"/>
        </dgm:presLayoutVars>
      </dgm:prSet>
      <dgm:spPr/>
    </dgm:pt>
    <dgm:pt modelId="{02D199CB-2B9A-47DB-AFA0-446E34FC7089}" type="pres">
      <dgm:prSet presAssocID="{E9F7524D-2285-49BF-B6E5-8CB9D2538F43}" presName="negativeSpace" presStyleCnt="0"/>
      <dgm:spPr/>
    </dgm:pt>
    <dgm:pt modelId="{04893382-8146-4181-A5C2-1CB3101686BE}" type="pres">
      <dgm:prSet presAssocID="{E9F7524D-2285-49BF-B6E5-8CB9D2538F43}" presName="childText" presStyleLbl="conFgAcc1" presStyleIdx="3" presStyleCnt="4" custScaleY="115897">
        <dgm:presLayoutVars>
          <dgm:bulletEnabled val="1"/>
        </dgm:presLayoutVars>
      </dgm:prSet>
      <dgm:spPr/>
    </dgm:pt>
  </dgm:ptLst>
  <dgm:cxnLst>
    <dgm:cxn modelId="{9971B919-7B3A-4504-91B1-6C2AEB664608}" srcId="{7D3963A0-A03C-4865-8BDE-58DB43C8A318}" destId="{26891384-0515-437E-B0FF-2E8F0D2EBAEF}" srcOrd="1" destOrd="0" parTransId="{0646DCB0-4F2C-4DEA-8655-FCAF223F2716}" sibTransId="{C0BBA679-C9CB-439A-B760-A63F6DE844A5}"/>
    <dgm:cxn modelId="{6B30D01B-0DCE-4FEC-B4A0-EAE4ECD6EF03}" type="presOf" srcId="{E9F7524D-2285-49BF-B6E5-8CB9D2538F43}" destId="{B736193C-4041-45AE-99D1-D8F4C04598C8}" srcOrd="1" destOrd="0" presId="urn:microsoft.com/office/officeart/2005/8/layout/list1"/>
    <dgm:cxn modelId="{97ABC41E-4D2A-485C-AD1A-1447197CFDB7}" srcId="{7D3963A0-A03C-4865-8BDE-58DB43C8A318}" destId="{36BF3AFF-5274-4227-85C0-A4657F911F5E}" srcOrd="2" destOrd="0" parTransId="{826A30A1-BA18-40DC-867E-A880D7D590DA}" sibTransId="{03EFFB5F-FA71-40C2-B6D6-E35DBE254743}"/>
    <dgm:cxn modelId="{7322F429-3579-4AD4-A71D-20A0F2A43826}" type="presOf" srcId="{26891384-0515-437E-B0FF-2E8F0D2EBAEF}" destId="{2E2DB1B9-7507-4074-B9B9-47018F65783C}" srcOrd="0" destOrd="0" presId="urn:microsoft.com/office/officeart/2005/8/layout/list1"/>
    <dgm:cxn modelId="{B3440A34-1D99-43CC-AA19-CF93A3E5BB62}" type="presOf" srcId="{7D3963A0-A03C-4865-8BDE-58DB43C8A318}" destId="{982FDA47-C16A-49CD-B976-0E26031B6FC7}" srcOrd="0" destOrd="0" presId="urn:microsoft.com/office/officeart/2005/8/layout/list1"/>
    <dgm:cxn modelId="{3F37EC5B-033E-49A3-AA36-348D0E8190F2}" type="presOf" srcId="{E9F7524D-2285-49BF-B6E5-8CB9D2538F43}" destId="{8FAB4940-2C1F-405F-A412-646A71313FEA}" srcOrd="0" destOrd="0" presId="urn:microsoft.com/office/officeart/2005/8/layout/list1"/>
    <dgm:cxn modelId="{C9001A6A-9530-4AEA-8858-D672DFF2B22D}" srcId="{7D3963A0-A03C-4865-8BDE-58DB43C8A318}" destId="{70F103CE-F581-4A45-8D84-812E7B162593}" srcOrd="0" destOrd="0" parTransId="{5639985A-803A-4FB7-94C7-0446928C1BA9}" sibTransId="{D360AABB-A96F-43E0-9793-C78553523C1D}"/>
    <dgm:cxn modelId="{D7266C8F-1211-4FF0-8817-3040CB0768C0}" type="presOf" srcId="{26891384-0515-437E-B0FF-2E8F0D2EBAEF}" destId="{E35BF82D-0CB1-47BF-990D-210D6B8CB3B0}" srcOrd="1" destOrd="0" presId="urn:microsoft.com/office/officeart/2005/8/layout/list1"/>
    <dgm:cxn modelId="{9BADD996-85F8-4239-9BD1-A75C41CC8A2E}" type="presOf" srcId="{36BF3AFF-5274-4227-85C0-A4657F911F5E}" destId="{0DA75B55-AF81-4976-A33D-0803D0F1B4DA}" srcOrd="1" destOrd="0" presId="urn:microsoft.com/office/officeart/2005/8/layout/list1"/>
    <dgm:cxn modelId="{8C2E259C-063D-4860-8B62-AD8BA0863548}" srcId="{7D3963A0-A03C-4865-8BDE-58DB43C8A318}" destId="{E9F7524D-2285-49BF-B6E5-8CB9D2538F43}" srcOrd="3" destOrd="0" parTransId="{D5C4EAC0-C1E7-4DB9-B782-2D7271A82CED}" sibTransId="{A89DB174-EAF7-4F47-9201-CE211C03917E}"/>
    <dgm:cxn modelId="{3D6703A7-FAB7-4572-B211-34114B1AA79E}" type="presOf" srcId="{70F103CE-F581-4A45-8D84-812E7B162593}" destId="{7512BF61-A224-4643-A994-A2F340D68A11}" srcOrd="1" destOrd="0" presId="urn:microsoft.com/office/officeart/2005/8/layout/list1"/>
    <dgm:cxn modelId="{A48B58CD-99CD-4E0C-915D-C8FF3E01C6B4}" type="presOf" srcId="{70F103CE-F581-4A45-8D84-812E7B162593}" destId="{B7F24726-4DEA-4617-AE8C-E4B4550FBF37}" srcOrd="0" destOrd="0" presId="urn:microsoft.com/office/officeart/2005/8/layout/list1"/>
    <dgm:cxn modelId="{47CE10D9-A307-4BE7-94DF-8E7FCE718BA5}" type="presOf" srcId="{36BF3AFF-5274-4227-85C0-A4657F911F5E}" destId="{74D7DC00-D448-4AB7-9D67-BAEAFED67289}" srcOrd="0" destOrd="0" presId="urn:microsoft.com/office/officeart/2005/8/layout/list1"/>
    <dgm:cxn modelId="{E92A4D33-94C8-4ACB-A31D-B525B936347D}" type="presParOf" srcId="{982FDA47-C16A-49CD-B976-0E26031B6FC7}" destId="{EBA7AE89-AC47-45BA-B248-1D81E703E0C2}" srcOrd="0" destOrd="0" presId="urn:microsoft.com/office/officeart/2005/8/layout/list1"/>
    <dgm:cxn modelId="{73BBC4DE-1FFB-4B97-A550-9B36C0797DAA}" type="presParOf" srcId="{EBA7AE89-AC47-45BA-B248-1D81E703E0C2}" destId="{B7F24726-4DEA-4617-AE8C-E4B4550FBF37}" srcOrd="0" destOrd="0" presId="urn:microsoft.com/office/officeart/2005/8/layout/list1"/>
    <dgm:cxn modelId="{30F647A7-5A4D-4E13-BBF7-B12A879FD9C3}" type="presParOf" srcId="{EBA7AE89-AC47-45BA-B248-1D81E703E0C2}" destId="{7512BF61-A224-4643-A994-A2F340D68A11}" srcOrd="1" destOrd="0" presId="urn:microsoft.com/office/officeart/2005/8/layout/list1"/>
    <dgm:cxn modelId="{19C51801-9FC5-40A7-AB9C-91D30DBFE436}" type="presParOf" srcId="{982FDA47-C16A-49CD-B976-0E26031B6FC7}" destId="{A032A73F-0B4F-43B2-B4B0-8B62AB3D5CE6}" srcOrd="1" destOrd="0" presId="urn:microsoft.com/office/officeart/2005/8/layout/list1"/>
    <dgm:cxn modelId="{A21C51D0-69C8-4CBD-82FE-D84000CC8D34}" type="presParOf" srcId="{982FDA47-C16A-49CD-B976-0E26031B6FC7}" destId="{A609FE55-5DFD-414D-925F-598276F5E706}" srcOrd="2" destOrd="0" presId="urn:microsoft.com/office/officeart/2005/8/layout/list1"/>
    <dgm:cxn modelId="{4B822B6F-81BB-4916-AC3C-CA1F16100205}" type="presParOf" srcId="{982FDA47-C16A-49CD-B976-0E26031B6FC7}" destId="{35285240-C9AA-4EDE-9E87-2D9909E566DD}" srcOrd="3" destOrd="0" presId="urn:microsoft.com/office/officeart/2005/8/layout/list1"/>
    <dgm:cxn modelId="{C96C3482-C699-45C3-8AC5-7368FA1598AF}" type="presParOf" srcId="{982FDA47-C16A-49CD-B976-0E26031B6FC7}" destId="{FE7DB964-C91D-4828-9991-791347B63FD1}" srcOrd="4" destOrd="0" presId="urn:microsoft.com/office/officeart/2005/8/layout/list1"/>
    <dgm:cxn modelId="{B5100015-7464-41B1-9979-432A4B9F4C17}" type="presParOf" srcId="{FE7DB964-C91D-4828-9991-791347B63FD1}" destId="{2E2DB1B9-7507-4074-B9B9-47018F65783C}" srcOrd="0" destOrd="0" presId="urn:microsoft.com/office/officeart/2005/8/layout/list1"/>
    <dgm:cxn modelId="{D381B878-AC7E-4BCF-A188-1E31C8A37CD6}" type="presParOf" srcId="{FE7DB964-C91D-4828-9991-791347B63FD1}" destId="{E35BF82D-0CB1-47BF-990D-210D6B8CB3B0}" srcOrd="1" destOrd="0" presId="urn:microsoft.com/office/officeart/2005/8/layout/list1"/>
    <dgm:cxn modelId="{297F04EE-20DB-4808-8D0C-6BFFE2522F5D}" type="presParOf" srcId="{982FDA47-C16A-49CD-B976-0E26031B6FC7}" destId="{9026C5A3-A25E-447D-B8CD-C7ADF6C95588}" srcOrd="5" destOrd="0" presId="urn:microsoft.com/office/officeart/2005/8/layout/list1"/>
    <dgm:cxn modelId="{185A1FBE-3A07-4BA3-BFE3-3E2CE8A1A0D1}" type="presParOf" srcId="{982FDA47-C16A-49CD-B976-0E26031B6FC7}" destId="{AFA403F5-35BB-48BF-9D7B-24545552F365}" srcOrd="6" destOrd="0" presId="urn:microsoft.com/office/officeart/2005/8/layout/list1"/>
    <dgm:cxn modelId="{AD5D3C24-EF5C-44F5-BC1E-37C1E0B99552}" type="presParOf" srcId="{982FDA47-C16A-49CD-B976-0E26031B6FC7}" destId="{FBD725C4-62BA-436C-A3CA-A0F67AF613A7}" srcOrd="7" destOrd="0" presId="urn:microsoft.com/office/officeart/2005/8/layout/list1"/>
    <dgm:cxn modelId="{B6BFF1AE-B937-4A09-AE9C-E4CAC974F7C0}" type="presParOf" srcId="{982FDA47-C16A-49CD-B976-0E26031B6FC7}" destId="{D2C8B312-4BA0-4518-B00E-0D00B55C771F}" srcOrd="8" destOrd="0" presId="urn:microsoft.com/office/officeart/2005/8/layout/list1"/>
    <dgm:cxn modelId="{6C57D962-51F7-418B-AACC-27F7C2C7B42B}" type="presParOf" srcId="{D2C8B312-4BA0-4518-B00E-0D00B55C771F}" destId="{74D7DC00-D448-4AB7-9D67-BAEAFED67289}" srcOrd="0" destOrd="0" presId="urn:microsoft.com/office/officeart/2005/8/layout/list1"/>
    <dgm:cxn modelId="{2FF59E0C-279B-48FD-B342-D23409A39222}" type="presParOf" srcId="{D2C8B312-4BA0-4518-B00E-0D00B55C771F}" destId="{0DA75B55-AF81-4976-A33D-0803D0F1B4DA}" srcOrd="1" destOrd="0" presId="urn:microsoft.com/office/officeart/2005/8/layout/list1"/>
    <dgm:cxn modelId="{7627AB1A-DFC3-4532-808E-45ECC8B281CA}" type="presParOf" srcId="{982FDA47-C16A-49CD-B976-0E26031B6FC7}" destId="{B67B6698-994A-492B-BEB7-D9D5422C1D05}" srcOrd="9" destOrd="0" presId="urn:microsoft.com/office/officeart/2005/8/layout/list1"/>
    <dgm:cxn modelId="{194BD70D-DEDC-4DE8-A32D-B6EDDD4D91BC}" type="presParOf" srcId="{982FDA47-C16A-49CD-B976-0E26031B6FC7}" destId="{2A436098-C06B-4AA6-8256-262468C60D7F}" srcOrd="10" destOrd="0" presId="urn:microsoft.com/office/officeart/2005/8/layout/list1"/>
    <dgm:cxn modelId="{CCE6BC01-A61A-4168-AC16-5F6BCF6866A4}" type="presParOf" srcId="{982FDA47-C16A-49CD-B976-0E26031B6FC7}" destId="{2B58DD49-3B5C-45C3-B652-73DF6BB1DA4A}" srcOrd="11" destOrd="0" presId="urn:microsoft.com/office/officeart/2005/8/layout/list1"/>
    <dgm:cxn modelId="{72BDD66D-B83F-42F6-8ECB-9F0FC4056AFD}" type="presParOf" srcId="{982FDA47-C16A-49CD-B976-0E26031B6FC7}" destId="{9FB25408-0E0F-4449-B57B-5293DC9F75A9}" srcOrd="12" destOrd="0" presId="urn:microsoft.com/office/officeart/2005/8/layout/list1"/>
    <dgm:cxn modelId="{C1975225-C8CE-459A-9344-F0A693469333}" type="presParOf" srcId="{9FB25408-0E0F-4449-B57B-5293DC9F75A9}" destId="{8FAB4940-2C1F-405F-A412-646A71313FEA}" srcOrd="0" destOrd="0" presId="urn:microsoft.com/office/officeart/2005/8/layout/list1"/>
    <dgm:cxn modelId="{3CBC16F5-8AE9-4E43-9C90-D43A174C5FBF}" type="presParOf" srcId="{9FB25408-0E0F-4449-B57B-5293DC9F75A9}" destId="{B736193C-4041-45AE-99D1-D8F4C04598C8}" srcOrd="1" destOrd="0" presId="urn:microsoft.com/office/officeart/2005/8/layout/list1"/>
    <dgm:cxn modelId="{8BEB25E3-96EB-4595-AD9F-CC47EB99C681}" type="presParOf" srcId="{982FDA47-C16A-49CD-B976-0E26031B6FC7}" destId="{02D199CB-2B9A-47DB-AFA0-446E34FC7089}" srcOrd="13" destOrd="0" presId="urn:microsoft.com/office/officeart/2005/8/layout/list1"/>
    <dgm:cxn modelId="{8D7C777C-B479-4DA8-AEA8-EDEE69EC079C}" type="presParOf" srcId="{982FDA47-C16A-49CD-B976-0E26031B6FC7}" destId="{04893382-8146-4181-A5C2-1CB3101686B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0C97B209-9C72-4A5E-9422-E82A995243D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892B04E8-4E55-4280-837A-9482725142BA}">
      <dgm:prSet phldrT="[Texto]" custT="1"/>
      <dgm:spPr/>
      <dgm:t>
        <a:bodyPr/>
        <a:lstStyle/>
        <a:p>
          <a:pPr algn="l"/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 Serveroff"/>
            </a:rPr>
            <a:t>Etapas da logística reversa, atribuições dos participantes em todas as etapas</a:t>
          </a:r>
        </a:p>
      </dgm:t>
    </dgm:pt>
    <dgm:pt modelId="{5AA95125-E185-4A4E-AA80-9EB0B0CD0351}" type="parTrans" cxnId="{C1923805-715C-4273-A23A-8548244542A5}">
      <dgm:prSet/>
      <dgm:spPr/>
      <dgm:t>
        <a:bodyPr/>
        <a:lstStyle/>
        <a:p>
          <a:endParaRPr lang="pt-BR" sz="2800" b="1" i="1">
            <a:solidFill>
              <a:schemeClr val="accent5">
                <a:lumMod val="50000"/>
              </a:schemeClr>
            </a:solidFill>
          </a:endParaRPr>
        </a:p>
      </dgm:t>
    </dgm:pt>
    <dgm:pt modelId="{E469AC16-C486-47BF-97C1-85B4E8D8DECD}" type="sibTrans" cxnId="{C1923805-715C-4273-A23A-8548244542A5}">
      <dgm:prSet/>
      <dgm:spPr/>
      <dgm:t>
        <a:bodyPr/>
        <a:lstStyle/>
        <a:p>
          <a:endParaRPr lang="pt-BR" sz="2800" b="1" i="1">
            <a:solidFill>
              <a:schemeClr val="accent5">
                <a:lumMod val="50000"/>
              </a:schemeClr>
            </a:solidFill>
          </a:endParaRPr>
        </a:p>
      </dgm:t>
    </dgm:pt>
    <dgm:pt modelId="{8C4C3FB4-ACD0-456C-AE63-6BAFFB7F3A82}">
      <dgm:prSet phldrT="[Texto]" custT="1"/>
      <dgm:spPr/>
      <dgm:t>
        <a:bodyPr/>
        <a:lstStyle/>
        <a:p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 Serveroff"/>
            </a:rPr>
            <a:t>Participação do titular do serviço público de limpeza urbana e de manejo de resíduos sólidos</a:t>
          </a:r>
        </a:p>
      </dgm:t>
    </dgm:pt>
    <dgm:pt modelId="{B2F00CC8-1471-42BA-A995-FDAFE3C3D8B7}" type="parTrans" cxnId="{4E53C175-7D87-4BB4-B33A-103523D3BF82}">
      <dgm:prSet/>
      <dgm:spPr/>
      <dgm:t>
        <a:bodyPr/>
        <a:lstStyle/>
        <a:p>
          <a:endParaRPr lang="pt-BR" sz="2800" b="1" i="1">
            <a:solidFill>
              <a:schemeClr val="accent5">
                <a:lumMod val="50000"/>
              </a:schemeClr>
            </a:solidFill>
          </a:endParaRPr>
        </a:p>
      </dgm:t>
    </dgm:pt>
    <dgm:pt modelId="{3AACA353-FC92-4483-97EA-71E6F3F54D31}" type="sibTrans" cxnId="{4E53C175-7D87-4BB4-B33A-103523D3BF82}">
      <dgm:prSet/>
      <dgm:spPr/>
      <dgm:t>
        <a:bodyPr/>
        <a:lstStyle/>
        <a:p>
          <a:endParaRPr lang="pt-BR" sz="2800" b="1" i="1">
            <a:solidFill>
              <a:schemeClr val="accent5">
                <a:lumMod val="50000"/>
              </a:schemeClr>
            </a:solidFill>
          </a:endParaRPr>
        </a:p>
      </dgm:t>
    </dgm:pt>
    <dgm:pt modelId="{F63207B1-A12A-4CC5-8449-376AB61B92DA}">
      <dgm:prSet phldrT="[Texto]" custT="1"/>
      <dgm:spPr/>
      <dgm:t>
        <a:bodyPr/>
        <a:lstStyle/>
        <a:p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 Serveroff"/>
            </a:rPr>
            <a:t>Planos de mídia e de educação </a:t>
          </a:r>
        </a:p>
      </dgm:t>
    </dgm:pt>
    <dgm:pt modelId="{A00D2F2A-403C-440A-931D-0A92019B7460}" type="parTrans" cxnId="{2631E0FC-18B8-4239-AB51-4AEF4AE95C03}">
      <dgm:prSet/>
      <dgm:spPr/>
      <dgm:t>
        <a:bodyPr/>
        <a:lstStyle/>
        <a:p>
          <a:endParaRPr lang="pt-BR" sz="2800" b="1" i="1">
            <a:solidFill>
              <a:schemeClr val="accent5">
                <a:lumMod val="50000"/>
              </a:schemeClr>
            </a:solidFill>
          </a:endParaRPr>
        </a:p>
      </dgm:t>
    </dgm:pt>
    <dgm:pt modelId="{A5963749-3332-4308-BCAE-52129B63F399}" type="sibTrans" cxnId="{2631E0FC-18B8-4239-AB51-4AEF4AE95C03}">
      <dgm:prSet/>
      <dgm:spPr/>
      <dgm:t>
        <a:bodyPr/>
        <a:lstStyle/>
        <a:p>
          <a:endParaRPr lang="pt-BR" sz="2800" b="1" i="1">
            <a:solidFill>
              <a:schemeClr val="accent5">
                <a:lumMod val="50000"/>
              </a:schemeClr>
            </a:solidFill>
          </a:endParaRPr>
        </a:p>
      </dgm:t>
    </dgm:pt>
    <dgm:pt modelId="{AD72850F-CBF1-4CBC-B3CA-C289DE6A9476}">
      <dgm:prSet phldrT="[Texto]" custT="1"/>
      <dgm:spPr/>
      <dgm:t>
        <a:bodyPr/>
        <a:lstStyle/>
        <a:p>
          <a:r>
            <a:rPr lang="pt-BR" sz="2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 Serveroff"/>
            </a:rPr>
            <a:t>Metas quantitativas e evolução por região – localização das fontes -  cronograma de implantação </a:t>
          </a:r>
        </a:p>
      </dgm:t>
    </dgm:pt>
    <dgm:pt modelId="{F14AA0B9-847D-4ABF-A297-7F490A0023BF}" type="parTrans" cxnId="{16E5E8E5-2B3B-47B3-9B5C-506D86A14DB1}">
      <dgm:prSet/>
      <dgm:spPr/>
      <dgm:t>
        <a:bodyPr/>
        <a:lstStyle/>
        <a:p>
          <a:endParaRPr lang="pt-BR" sz="2800" b="1" i="1">
            <a:solidFill>
              <a:schemeClr val="accent5">
                <a:lumMod val="50000"/>
              </a:schemeClr>
            </a:solidFill>
          </a:endParaRPr>
        </a:p>
      </dgm:t>
    </dgm:pt>
    <dgm:pt modelId="{3BAD5826-CA27-49AF-B2E8-D1173386C9EA}" type="sibTrans" cxnId="{16E5E8E5-2B3B-47B3-9B5C-506D86A14DB1}">
      <dgm:prSet/>
      <dgm:spPr/>
      <dgm:t>
        <a:bodyPr/>
        <a:lstStyle/>
        <a:p>
          <a:endParaRPr lang="pt-BR" sz="2800" b="1" i="1">
            <a:solidFill>
              <a:schemeClr val="accent5">
                <a:lumMod val="50000"/>
              </a:schemeClr>
            </a:solidFill>
          </a:endParaRPr>
        </a:p>
      </dgm:t>
    </dgm:pt>
    <dgm:pt modelId="{59562DC0-5548-44C7-9D25-E6F6465BAA6F}" type="pres">
      <dgm:prSet presAssocID="{0C97B209-9C72-4A5E-9422-E82A995243DE}" presName="linear" presStyleCnt="0">
        <dgm:presLayoutVars>
          <dgm:dir/>
          <dgm:animLvl val="lvl"/>
          <dgm:resizeHandles val="exact"/>
        </dgm:presLayoutVars>
      </dgm:prSet>
      <dgm:spPr/>
    </dgm:pt>
    <dgm:pt modelId="{0339BBF0-C4C2-451D-BD91-57A1CAA7109C}" type="pres">
      <dgm:prSet presAssocID="{892B04E8-4E55-4280-837A-9482725142BA}" presName="parentLin" presStyleCnt="0"/>
      <dgm:spPr/>
    </dgm:pt>
    <dgm:pt modelId="{82DCB1A8-AC9C-4B78-9428-7584D2EB1C8A}" type="pres">
      <dgm:prSet presAssocID="{892B04E8-4E55-4280-837A-9482725142BA}" presName="parentLeftMargin" presStyleLbl="node1" presStyleIdx="0" presStyleCnt="4"/>
      <dgm:spPr/>
    </dgm:pt>
    <dgm:pt modelId="{4494AF6B-0ACC-4AA7-92B3-05E2F13068FD}" type="pres">
      <dgm:prSet presAssocID="{892B04E8-4E55-4280-837A-9482725142BA}" presName="parentText" presStyleLbl="node1" presStyleIdx="0" presStyleCnt="4" custScaleX="174983" custScaleY="127090" custLinFactNeighborX="674" custLinFactNeighborY="22608">
        <dgm:presLayoutVars>
          <dgm:chMax val="0"/>
          <dgm:bulletEnabled val="1"/>
        </dgm:presLayoutVars>
      </dgm:prSet>
      <dgm:spPr/>
    </dgm:pt>
    <dgm:pt modelId="{72734091-052D-42DD-BF98-F76AE12231AB}" type="pres">
      <dgm:prSet presAssocID="{892B04E8-4E55-4280-837A-9482725142BA}" presName="negativeSpace" presStyleCnt="0"/>
      <dgm:spPr/>
    </dgm:pt>
    <dgm:pt modelId="{05DE6FC6-59CD-4BF3-AB82-5399ECE41F73}" type="pres">
      <dgm:prSet presAssocID="{892B04E8-4E55-4280-837A-9482725142BA}" presName="childText" presStyleLbl="conFgAcc1" presStyleIdx="0" presStyleCnt="4" custScaleY="90104" custLinFactY="13391" custLinFactNeighborY="100000">
        <dgm:presLayoutVars>
          <dgm:bulletEnabled val="1"/>
        </dgm:presLayoutVars>
      </dgm:prSet>
      <dgm:spPr/>
    </dgm:pt>
    <dgm:pt modelId="{2D5D7AFF-D2FF-45EA-9A3D-2063D74FA795}" type="pres">
      <dgm:prSet presAssocID="{E469AC16-C486-47BF-97C1-85B4E8D8DECD}" presName="spaceBetweenRectangles" presStyleCnt="0"/>
      <dgm:spPr/>
    </dgm:pt>
    <dgm:pt modelId="{D07D1B0F-F117-4D09-9AC6-2E440F27AF81}" type="pres">
      <dgm:prSet presAssocID="{8C4C3FB4-ACD0-456C-AE63-6BAFFB7F3A82}" presName="parentLin" presStyleCnt="0"/>
      <dgm:spPr/>
    </dgm:pt>
    <dgm:pt modelId="{72060E68-9862-4310-A160-9CDD00B0F14F}" type="pres">
      <dgm:prSet presAssocID="{8C4C3FB4-ACD0-456C-AE63-6BAFFB7F3A82}" presName="parentLeftMargin" presStyleLbl="node1" presStyleIdx="0" presStyleCnt="4"/>
      <dgm:spPr/>
    </dgm:pt>
    <dgm:pt modelId="{F08F53BC-BD4F-4360-8278-3F97B6BE777F}" type="pres">
      <dgm:prSet presAssocID="{8C4C3FB4-ACD0-456C-AE63-6BAFFB7F3A82}" presName="parentText" presStyleLbl="node1" presStyleIdx="1" presStyleCnt="4" custScaleX="150037" custLinFactNeighborX="1633" custLinFactNeighborY="46540">
        <dgm:presLayoutVars>
          <dgm:chMax val="0"/>
          <dgm:bulletEnabled val="1"/>
        </dgm:presLayoutVars>
      </dgm:prSet>
      <dgm:spPr/>
    </dgm:pt>
    <dgm:pt modelId="{36C6A8B8-4D9D-4E95-81A0-4BDC26C8DC7C}" type="pres">
      <dgm:prSet presAssocID="{8C4C3FB4-ACD0-456C-AE63-6BAFFB7F3A82}" presName="negativeSpace" presStyleCnt="0"/>
      <dgm:spPr/>
    </dgm:pt>
    <dgm:pt modelId="{D88DE3D6-1145-43BA-94EE-02126FB9671D}" type="pres">
      <dgm:prSet presAssocID="{8C4C3FB4-ACD0-456C-AE63-6BAFFB7F3A82}" presName="childText" presStyleLbl="conFgAcc1" presStyleIdx="1" presStyleCnt="4" custLinFactNeighborY="-85715">
        <dgm:presLayoutVars>
          <dgm:bulletEnabled val="1"/>
        </dgm:presLayoutVars>
      </dgm:prSet>
      <dgm:spPr/>
    </dgm:pt>
    <dgm:pt modelId="{BCD7827F-2852-4F39-9A99-1A97B0E212D8}" type="pres">
      <dgm:prSet presAssocID="{3AACA353-FC92-4483-97EA-71E6F3F54D31}" presName="spaceBetweenRectangles" presStyleCnt="0"/>
      <dgm:spPr/>
    </dgm:pt>
    <dgm:pt modelId="{6C7ED3DC-363D-499D-B019-F99F7959C483}" type="pres">
      <dgm:prSet presAssocID="{F63207B1-A12A-4CC5-8449-376AB61B92DA}" presName="parentLin" presStyleCnt="0"/>
      <dgm:spPr/>
    </dgm:pt>
    <dgm:pt modelId="{A67B2E8C-1B1D-47A7-8D05-4093181C1D2A}" type="pres">
      <dgm:prSet presAssocID="{F63207B1-A12A-4CC5-8449-376AB61B92DA}" presName="parentLeftMargin" presStyleLbl="node1" presStyleIdx="1" presStyleCnt="4"/>
      <dgm:spPr/>
    </dgm:pt>
    <dgm:pt modelId="{B3FE0A8E-193B-4BC8-AF55-1B3BE50C788C}" type="pres">
      <dgm:prSet presAssocID="{F63207B1-A12A-4CC5-8449-376AB61B92DA}" presName="parentText" presStyleLbl="node1" presStyleIdx="2" presStyleCnt="4" custScaleX="142857" custLinFactNeighborX="515" custLinFactNeighborY="15259">
        <dgm:presLayoutVars>
          <dgm:chMax val="0"/>
          <dgm:bulletEnabled val="1"/>
        </dgm:presLayoutVars>
      </dgm:prSet>
      <dgm:spPr/>
    </dgm:pt>
    <dgm:pt modelId="{2F1C425F-ACC8-4D60-8C3D-6FAF2574CFC4}" type="pres">
      <dgm:prSet presAssocID="{F63207B1-A12A-4CC5-8449-376AB61B92DA}" presName="negativeSpace" presStyleCnt="0"/>
      <dgm:spPr/>
    </dgm:pt>
    <dgm:pt modelId="{282B9ACF-F3AA-482B-9145-81B93C9ADE15}" type="pres">
      <dgm:prSet presAssocID="{F63207B1-A12A-4CC5-8449-376AB61B92DA}" presName="childText" presStyleLbl="conFgAcc1" presStyleIdx="2" presStyleCnt="4" custLinFactNeighborY="35388">
        <dgm:presLayoutVars>
          <dgm:bulletEnabled val="1"/>
        </dgm:presLayoutVars>
      </dgm:prSet>
      <dgm:spPr/>
    </dgm:pt>
    <dgm:pt modelId="{315BA442-32A4-4BD7-AE5E-E7E30E20F05D}" type="pres">
      <dgm:prSet presAssocID="{A5963749-3332-4308-BCAE-52129B63F399}" presName="spaceBetweenRectangles" presStyleCnt="0"/>
      <dgm:spPr/>
    </dgm:pt>
    <dgm:pt modelId="{35EF8762-4867-442E-9DD4-09167388C86B}" type="pres">
      <dgm:prSet presAssocID="{AD72850F-CBF1-4CBC-B3CA-C289DE6A9476}" presName="parentLin" presStyleCnt="0"/>
      <dgm:spPr/>
    </dgm:pt>
    <dgm:pt modelId="{4F0ABD30-1FAC-4AC4-B57E-4C081245454A}" type="pres">
      <dgm:prSet presAssocID="{AD72850F-CBF1-4CBC-B3CA-C289DE6A9476}" presName="parentLeftMargin" presStyleLbl="node1" presStyleIdx="2" presStyleCnt="4"/>
      <dgm:spPr/>
    </dgm:pt>
    <dgm:pt modelId="{E58C9479-B8ED-4300-AA9F-808C17FB34D0}" type="pres">
      <dgm:prSet presAssocID="{AD72850F-CBF1-4CBC-B3CA-C289DE6A9476}" presName="parentText" presStyleLbl="node1" presStyleIdx="3" presStyleCnt="4" custScaleX="142857" custLinFactNeighborX="515" custLinFactNeighborY="-12716">
        <dgm:presLayoutVars>
          <dgm:chMax val="0"/>
          <dgm:bulletEnabled val="1"/>
        </dgm:presLayoutVars>
      </dgm:prSet>
      <dgm:spPr/>
    </dgm:pt>
    <dgm:pt modelId="{841ED616-A01C-41AE-8AA9-F52FDC58FFB5}" type="pres">
      <dgm:prSet presAssocID="{AD72850F-CBF1-4CBC-B3CA-C289DE6A9476}" presName="negativeSpace" presStyleCnt="0"/>
      <dgm:spPr/>
    </dgm:pt>
    <dgm:pt modelId="{066E1E81-F861-45F6-B37D-7C5ED524A918}" type="pres">
      <dgm:prSet presAssocID="{AD72850F-CBF1-4CBC-B3CA-C289DE6A9476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AE816603-E3C7-421B-A276-2DEEFC158B53}" type="presOf" srcId="{0C97B209-9C72-4A5E-9422-E82A995243DE}" destId="{59562DC0-5548-44C7-9D25-E6F6465BAA6F}" srcOrd="0" destOrd="0" presId="urn:microsoft.com/office/officeart/2005/8/layout/list1"/>
    <dgm:cxn modelId="{C1923805-715C-4273-A23A-8548244542A5}" srcId="{0C97B209-9C72-4A5E-9422-E82A995243DE}" destId="{892B04E8-4E55-4280-837A-9482725142BA}" srcOrd="0" destOrd="0" parTransId="{5AA95125-E185-4A4E-AA80-9EB0B0CD0351}" sibTransId="{E469AC16-C486-47BF-97C1-85B4E8D8DECD}"/>
    <dgm:cxn modelId="{D301DC20-1B3F-438C-BFBD-DA78501F072D}" type="presOf" srcId="{AD72850F-CBF1-4CBC-B3CA-C289DE6A9476}" destId="{4F0ABD30-1FAC-4AC4-B57E-4C081245454A}" srcOrd="0" destOrd="0" presId="urn:microsoft.com/office/officeart/2005/8/layout/list1"/>
    <dgm:cxn modelId="{77CAE726-3F5C-4075-8DF0-6FC6E46516EA}" type="presOf" srcId="{892B04E8-4E55-4280-837A-9482725142BA}" destId="{4494AF6B-0ACC-4AA7-92B3-05E2F13068FD}" srcOrd="1" destOrd="0" presId="urn:microsoft.com/office/officeart/2005/8/layout/list1"/>
    <dgm:cxn modelId="{A1FBA471-6283-43FD-A3AB-61ED69181237}" type="presOf" srcId="{F63207B1-A12A-4CC5-8449-376AB61B92DA}" destId="{B3FE0A8E-193B-4BC8-AF55-1B3BE50C788C}" srcOrd="1" destOrd="0" presId="urn:microsoft.com/office/officeart/2005/8/layout/list1"/>
    <dgm:cxn modelId="{4E53C175-7D87-4BB4-B33A-103523D3BF82}" srcId="{0C97B209-9C72-4A5E-9422-E82A995243DE}" destId="{8C4C3FB4-ACD0-456C-AE63-6BAFFB7F3A82}" srcOrd="1" destOrd="0" parTransId="{B2F00CC8-1471-42BA-A995-FDAFE3C3D8B7}" sibTransId="{3AACA353-FC92-4483-97EA-71E6F3F54D31}"/>
    <dgm:cxn modelId="{768FC19B-42D5-4639-8E9C-4E49AE31F6C6}" type="presOf" srcId="{892B04E8-4E55-4280-837A-9482725142BA}" destId="{82DCB1A8-AC9C-4B78-9428-7584D2EB1C8A}" srcOrd="0" destOrd="0" presId="urn:microsoft.com/office/officeart/2005/8/layout/list1"/>
    <dgm:cxn modelId="{BF618AC7-AA62-4528-B35D-2804D4D2980C}" type="presOf" srcId="{AD72850F-CBF1-4CBC-B3CA-C289DE6A9476}" destId="{E58C9479-B8ED-4300-AA9F-808C17FB34D0}" srcOrd="1" destOrd="0" presId="urn:microsoft.com/office/officeart/2005/8/layout/list1"/>
    <dgm:cxn modelId="{2C6D68D5-B828-4705-BC3F-DC8174641EC0}" type="presOf" srcId="{F63207B1-A12A-4CC5-8449-376AB61B92DA}" destId="{A67B2E8C-1B1D-47A7-8D05-4093181C1D2A}" srcOrd="0" destOrd="0" presId="urn:microsoft.com/office/officeart/2005/8/layout/list1"/>
    <dgm:cxn modelId="{9A5260D7-BA28-48AA-B78A-D3076FD8089D}" type="presOf" srcId="{8C4C3FB4-ACD0-456C-AE63-6BAFFB7F3A82}" destId="{72060E68-9862-4310-A160-9CDD00B0F14F}" srcOrd="0" destOrd="0" presId="urn:microsoft.com/office/officeart/2005/8/layout/list1"/>
    <dgm:cxn modelId="{16E5E8E5-2B3B-47B3-9B5C-506D86A14DB1}" srcId="{0C97B209-9C72-4A5E-9422-E82A995243DE}" destId="{AD72850F-CBF1-4CBC-B3CA-C289DE6A9476}" srcOrd="3" destOrd="0" parTransId="{F14AA0B9-847D-4ABF-A297-7F490A0023BF}" sibTransId="{3BAD5826-CA27-49AF-B2E8-D1173386C9EA}"/>
    <dgm:cxn modelId="{02CD3DEA-F267-4B30-9FF7-E2B62D782209}" type="presOf" srcId="{8C4C3FB4-ACD0-456C-AE63-6BAFFB7F3A82}" destId="{F08F53BC-BD4F-4360-8278-3F97B6BE777F}" srcOrd="1" destOrd="0" presId="urn:microsoft.com/office/officeart/2005/8/layout/list1"/>
    <dgm:cxn modelId="{2631E0FC-18B8-4239-AB51-4AEF4AE95C03}" srcId="{0C97B209-9C72-4A5E-9422-E82A995243DE}" destId="{F63207B1-A12A-4CC5-8449-376AB61B92DA}" srcOrd="2" destOrd="0" parTransId="{A00D2F2A-403C-440A-931D-0A92019B7460}" sibTransId="{A5963749-3332-4308-BCAE-52129B63F399}"/>
    <dgm:cxn modelId="{EEBBC9A1-D1AB-4F78-9F6C-AE3D49A9F475}" type="presParOf" srcId="{59562DC0-5548-44C7-9D25-E6F6465BAA6F}" destId="{0339BBF0-C4C2-451D-BD91-57A1CAA7109C}" srcOrd="0" destOrd="0" presId="urn:microsoft.com/office/officeart/2005/8/layout/list1"/>
    <dgm:cxn modelId="{0A6A5C86-8F17-434D-9DC0-78711DE2780D}" type="presParOf" srcId="{0339BBF0-C4C2-451D-BD91-57A1CAA7109C}" destId="{82DCB1A8-AC9C-4B78-9428-7584D2EB1C8A}" srcOrd="0" destOrd="0" presId="urn:microsoft.com/office/officeart/2005/8/layout/list1"/>
    <dgm:cxn modelId="{F9B97568-5F1C-4B28-9C49-6419392DC7F2}" type="presParOf" srcId="{0339BBF0-C4C2-451D-BD91-57A1CAA7109C}" destId="{4494AF6B-0ACC-4AA7-92B3-05E2F13068FD}" srcOrd="1" destOrd="0" presId="urn:microsoft.com/office/officeart/2005/8/layout/list1"/>
    <dgm:cxn modelId="{BEC8E758-A0F7-413F-B445-951B48D4877B}" type="presParOf" srcId="{59562DC0-5548-44C7-9D25-E6F6465BAA6F}" destId="{72734091-052D-42DD-BF98-F76AE12231AB}" srcOrd="1" destOrd="0" presId="urn:microsoft.com/office/officeart/2005/8/layout/list1"/>
    <dgm:cxn modelId="{46DA90ED-ADDA-401C-8C1F-7D551FAB270D}" type="presParOf" srcId="{59562DC0-5548-44C7-9D25-E6F6465BAA6F}" destId="{05DE6FC6-59CD-4BF3-AB82-5399ECE41F73}" srcOrd="2" destOrd="0" presId="urn:microsoft.com/office/officeart/2005/8/layout/list1"/>
    <dgm:cxn modelId="{2B2A6660-72E6-4422-97B4-A5B87CB17FF0}" type="presParOf" srcId="{59562DC0-5548-44C7-9D25-E6F6465BAA6F}" destId="{2D5D7AFF-D2FF-45EA-9A3D-2063D74FA795}" srcOrd="3" destOrd="0" presId="urn:microsoft.com/office/officeart/2005/8/layout/list1"/>
    <dgm:cxn modelId="{C43932F4-4C86-4823-840C-FF2B76700C4E}" type="presParOf" srcId="{59562DC0-5548-44C7-9D25-E6F6465BAA6F}" destId="{D07D1B0F-F117-4D09-9AC6-2E440F27AF81}" srcOrd="4" destOrd="0" presId="urn:microsoft.com/office/officeart/2005/8/layout/list1"/>
    <dgm:cxn modelId="{2C95A5C1-D977-438F-83C3-F4F0EA80F28A}" type="presParOf" srcId="{D07D1B0F-F117-4D09-9AC6-2E440F27AF81}" destId="{72060E68-9862-4310-A160-9CDD00B0F14F}" srcOrd="0" destOrd="0" presId="urn:microsoft.com/office/officeart/2005/8/layout/list1"/>
    <dgm:cxn modelId="{90F181A8-85FC-4FE0-B1C7-FA9D70011C41}" type="presParOf" srcId="{D07D1B0F-F117-4D09-9AC6-2E440F27AF81}" destId="{F08F53BC-BD4F-4360-8278-3F97B6BE777F}" srcOrd="1" destOrd="0" presId="urn:microsoft.com/office/officeart/2005/8/layout/list1"/>
    <dgm:cxn modelId="{C9A52348-D1AB-4A9C-852F-E063455B3257}" type="presParOf" srcId="{59562DC0-5548-44C7-9D25-E6F6465BAA6F}" destId="{36C6A8B8-4D9D-4E95-81A0-4BDC26C8DC7C}" srcOrd="5" destOrd="0" presId="urn:microsoft.com/office/officeart/2005/8/layout/list1"/>
    <dgm:cxn modelId="{8F00EEAA-D46F-4173-8A51-CF98A8DC7AF7}" type="presParOf" srcId="{59562DC0-5548-44C7-9D25-E6F6465BAA6F}" destId="{D88DE3D6-1145-43BA-94EE-02126FB9671D}" srcOrd="6" destOrd="0" presId="urn:microsoft.com/office/officeart/2005/8/layout/list1"/>
    <dgm:cxn modelId="{BF17DF14-2D67-4C56-931F-577892F5D6C2}" type="presParOf" srcId="{59562DC0-5548-44C7-9D25-E6F6465BAA6F}" destId="{BCD7827F-2852-4F39-9A99-1A97B0E212D8}" srcOrd="7" destOrd="0" presId="urn:microsoft.com/office/officeart/2005/8/layout/list1"/>
    <dgm:cxn modelId="{F5DDB8E8-B3BB-4073-9E29-91830EAC441A}" type="presParOf" srcId="{59562DC0-5548-44C7-9D25-E6F6465BAA6F}" destId="{6C7ED3DC-363D-499D-B019-F99F7959C483}" srcOrd="8" destOrd="0" presId="urn:microsoft.com/office/officeart/2005/8/layout/list1"/>
    <dgm:cxn modelId="{AC2C0703-2DDB-40D0-960B-8FB8388D2112}" type="presParOf" srcId="{6C7ED3DC-363D-499D-B019-F99F7959C483}" destId="{A67B2E8C-1B1D-47A7-8D05-4093181C1D2A}" srcOrd="0" destOrd="0" presId="urn:microsoft.com/office/officeart/2005/8/layout/list1"/>
    <dgm:cxn modelId="{0CE01323-A5F4-47EA-AD65-48A6B41E102D}" type="presParOf" srcId="{6C7ED3DC-363D-499D-B019-F99F7959C483}" destId="{B3FE0A8E-193B-4BC8-AF55-1B3BE50C788C}" srcOrd="1" destOrd="0" presId="urn:microsoft.com/office/officeart/2005/8/layout/list1"/>
    <dgm:cxn modelId="{C2F53326-331F-46B0-AEAD-735F2AB2F0FA}" type="presParOf" srcId="{59562DC0-5548-44C7-9D25-E6F6465BAA6F}" destId="{2F1C425F-ACC8-4D60-8C3D-6FAF2574CFC4}" srcOrd="9" destOrd="0" presId="urn:microsoft.com/office/officeart/2005/8/layout/list1"/>
    <dgm:cxn modelId="{9E4B5576-27C0-4324-B917-4BC5AFB3ACDB}" type="presParOf" srcId="{59562DC0-5548-44C7-9D25-E6F6465BAA6F}" destId="{282B9ACF-F3AA-482B-9145-81B93C9ADE15}" srcOrd="10" destOrd="0" presId="urn:microsoft.com/office/officeart/2005/8/layout/list1"/>
    <dgm:cxn modelId="{949B6D5F-47B5-40E5-88C4-D208BFDF96BD}" type="presParOf" srcId="{59562DC0-5548-44C7-9D25-E6F6465BAA6F}" destId="{315BA442-32A4-4BD7-AE5E-E7E30E20F05D}" srcOrd="11" destOrd="0" presId="urn:microsoft.com/office/officeart/2005/8/layout/list1"/>
    <dgm:cxn modelId="{16AC24FE-0CFA-4683-ABCA-6B8DE332975A}" type="presParOf" srcId="{59562DC0-5548-44C7-9D25-E6F6465BAA6F}" destId="{35EF8762-4867-442E-9DD4-09167388C86B}" srcOrd="12" destOrd="0" presId="urn:microsoft.com/office/officeart/2005/8/layout/list1"/>
    <dgm:cxn modelId="{2F1570EF-F796-4B9F-B5FB-6C5ED86F7C46}" type="presParOf" srcId="{35EF8762-4867-442E-9DD4-09167388C86B}" destId="{4F0ABD30-1FAC-4AC4-B57E-4C081245454A}" srcOrd="0" destOrd="0" presId="urn:microsoft.com/office/officeart/2005/8/layout/list1"/>
    <dgm:cxn modelId="{C6227D1C-906D-4DBA-AE37-5FEDA0095A1C}" type="presParOf" srcId="{35EF8762-4867-442E-9DD4-09167388C86B}" destId="{E58C9479-B8ED-4300-AA9F-808C17FB34D0}" srcOrd="1" destOrd="0" presId="urn:microsoft.com/office/officeart/2005/8/layout/list1"/>
    <dgm:cxn modelId="{2AFE61AF-2E6E-4ABF-AB06-F808FD9BCB3F}" type="presParOf" srcId="{59562DC0-5548-44C7-9D25-E6F6465BAA6F}" destId="{841ED616-A01C-41AE-8AA9-F52FDC58FFB5}" srcOrd="13" destOrd="0" presId="urn:microsoft.com/office/officeart/2005/8/layout/list1"/>
    <dgm:cxn modelId="{D3A13CF3-29BD-4ECC-8904-3F037D3EE326}" type="presParOf" srcId="{59562DC0-5548-44C7-9D25-E6F6465BAA6F}" destId="{066E1E81-F861-45F6-B37D-7C5ED524A918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5F08C22-8167-40EE-B514-C68825EDF310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t-BR"/>
        </a:p>
      </dgm:t>
    </dgm:pt>
    <dgm:pt modelId="{4A5F6E4A-475F-40F9-9B06-218F04DEB8B9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Divulgação da </a:t>
          </a:r>
          <a:r>
            <a:rPr lang="pt-BR" sz="28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Logística Reversa</a:t>
          </a:r>
        </a:p>
      </dgm:t>
    </dgm:pt>
    <dgm:pt modelId="{1FBAE753-ADC1-487E-8B32-56805DCEDC22}" type="parTrans" cxnId="{6670086F-4B1C-4F4C-B657-4C2460E2C8FD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BA3598A6-F398-40D2-B553-D40C27BCD9D1}" type="sibTrans" cxnId="{6670086F-4B1C-4F4C-B657-4C2460E2C8FD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240CC9BA-D1D9-48C3-8F41-DB4E2F4821DF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Capacitação profissional </a:t>
          </a:r>
        </a:p>
      </dgm:t>
    </dgm:pt>
    <dgm:pt modelId="{EEE2AAE0-03F7-4C5E-892F-68A297097E1F}" type="parTrans" cxnId="{85FCB7AD-8324-408C-863E-D1830C6AEF68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281921FA-9F0A-4B34-9803-372BB7B6632D}" type="sibTrans" cxnId="{85FCB7AD-8324-408C-863E-D1830C6AEF68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9F35A3D0-274A-4E2F-AD81-033A9E199B13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pt-BR" sz="2800" b="1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Cursos especializados </a:t>
          </a:r>
        </a:p>
      </dgm:t>
    </dgm:pt>
    <dgm:pt modelId="{70E35534-C71C-47EF-A488-1DC9ED407867}" type="parTrans" cxnId="{C01FD3A9-B3BA-4126-BE22-7B1AC516F5FE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A5D410D5-CDAB-481F-BE6F-EC13E06D954F}" type="sibTrans" cxnId="{C01FD3A9-B3BA-4126-BE22-7B1AC516F5FE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AD8D87DA-40CB-4DFF-B261-4CBB0FBD69D9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pt-BR" sz="2800" b="1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Presencial – in </a:t>
          </a:r>
          <a:r>
            <a:rPr lang="pt-BR" sz="2800" b="1" dirty="0" err="1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Company</a:t>
          </a:r>
          <a:r>
            <a:rPr lang="pt-BR" sz="2800" b="1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 </a:t>
          </a:r>
        </a:p>
      </dgm:t>
    </dgm:pt>
    <dgm:pt modelId="{1B9E411A-9651-4CA4-8570-55AF8C75777F}" type="parTrans" cxnId="{38A270DA-EF49-4BCC-9375-A6B7B037F4A9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2AE9C53C-965E-4D3E-BB30-541A54414DA7}" type="sibTrans" cxnId="{38A270DA-EF49-4BCC-9375-A6B7B037F4A9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C3DB67C1-FC6A-4A17-AB3A-9096B97D0E68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Consultoria especializada</a:t>
          </a:r>
        </a:p>
      </dgm:t>
    </dgm:pt>
    <dgm:pt modelId="{276BCBFF-6D0F-45B2-8C65-EB14898D2C09}" type="parTrans" cxnId="{14CB6172-6F77-4D5A-A7F2-93059A1D732E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7DEECFC1-121B-4911-9365-8FE8C59A7F74}" type="sibTrans" cxnId="{14CB6172-6F77-4D5A-A7F2-93059A1D732E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D5FD41BC-90EB-4045-A96C-83E30C7590C8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pt-BR" sz="2800" b="1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Melhorias e implantação</a:t>
          </a:r>
        </a:p>
      </dgm:t>
    </dgm:pt>
    <dgm:pt modelId="{23948E22-A1A0-420E-9082-DF8296FA6066}" type="parTrans" cxnId="{7BC37C3A-022B-4630-A4A2-A30B430815B5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A5B8ADA6-06A4-4250-A767-9EA3286CD6E1}" type="sibTrans" cxnId="{7BC37C3A-022B-4630-A4A2-A30B430815B5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C64FB3BD-6146-4A2E-9D03-F925891B59D4}">
      <dgm:prSet custT="1"/>
      <dgm:spPr>
        <a:solidFill>
          <a:schemeClr val="accent5">
            <a:lumMod val="50000"/>
          </a:schemeClr>
        </a:solidFill>
      </dgm:spPr>
      <dgm:t>
        <a:bodyPr/>
        <a:lstStyle/>
        <a:p>
          <a:r>
            <a:rPr lang="pt-BR" sz="3200" b="1" i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Termo de compromisso </a:t>
          </a:r>
        </a:p>
      </dgm:t>
    </dgm:pt>
    <dgm:pt modelId="{41D18B4F-5892-4059-9B6C-88D49EE29A11}" type="parTrans" cxnId="{CDDF9FFC-ACA3-4159-91AE-AA678F619E51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CE74F95C-F212-474C-9F47-3EA0D757BCA7}" type="sibTrans" cxnId="{CDDF9FFC-ACA3-4159-91AE-AA678F619E51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11C7C828-787C-4803-BB05-3ED49B370303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/>
        </a:solidFill>
        <a:ln/>
      </dgm:spPr>
      <dgm:t>
        <a:bodyPr/>
        <a:lstStyle/>
        <a:p>
          <a:r>
            <a:rPr lang="pt-BR" sz="2800" b="1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Entidades Associativas  </a:t>
          </a:r>
        </a:p>
      </dgm:t>
    </dgm:pt>
    <dgm:pt modelId="{1DB76B71-0AA0-4E46-A3D7-C5E37CCB182D}" type="parTrans" cxnId="{CBD67576-F039-463F-A1C1-BCAE1364E59E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10AAEB58-D59B-4AF6-AF1B-805C37E4B1E9}" type="sibTrans" cxnId="{CBD67576-F039-463F-A1C1-BCAE1364E59E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B0D30999-93B1-4390-AF3F-7ADA824952BD}">
      <dgm:prSet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/>
        </a:solidFill>
        <a:ln/>
      </dgm:spPr>
      <dgm:t>
        <a:bodyPr/>
        <a:lstStyle/>
        <a:p>
          <a:r>
            <a:rPr lang="pt-BR" sz="2800" b="1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Inclusão de Empresa  </a:t>
          </a:r>
        </a:p>
      </dgm:t>
    </dgm:pt>
    <dgm:pt modelId="{31D76E02-25F4-4C5B-AEDD-5B01AFBE25AA}" type="parTrans" cxnId="{136138F5-D0B2-45FF-B015-B7F0591918EA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ED520405-A746-46FF-9FCF-A1409E15BF0F}" type="sibTrans" cxnId="{136138F5-D0B2-45FF-B015-B7F0591918EA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4705FD6C-A1E9-4045-80E1-53CB392B95E1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pt-BR" sz="2800" b="1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Fóruns Internacionais</a:t>
          </a:r>
        </a:p>
      </dgm:t>
    </dgm:pt>
    <dgm:pt modelId="{27FBDE2E-F861-43A4-8CAF-4A0A9299F401}" type="parTrans" cxnId="{ED5D9277-2AC2-44D8-A3E6-5B55508BB751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F4D98A75-0545-4272-A82E-08888D2E4CED}" type="sibTrans" cxnId="{ED5D9277-2AC2-44D8-A3E6-5B55508BB751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BF6F0B92-249D-4CDB-A1C7-F54CF2FB6DE6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pt-BR" sz="2800" b="1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Diagnósticos Gratuitos </a:t>
          </a:r>
        </a:p>
      </dgm:t>
    </dgm:pt>
    <dgm:pt modelId="{4A61113E-E17F-4515-8A65-10921F4E64A2}" type="parTrans" cxnId="{4B083FF0-9855-4490-9ABC-16C434C660F8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6B6CEDFB-E244-4D70-B360-0769CF254139}" type="sibTrans" cxnId="{4B083FF0-9855-4490-9ABC-16C434C660F8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AFD91FD7-AC18-46F1-AA26-3FE3F3BF70A2}">
      <dgm:prSet phldrT="[Texto]" custT="1">
        <dgm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dgm:style>
      </dgm:prSet>
      <dgm:spPr>
        <a:solidFill>
          <a:schemeClr val="bg2"/>
        </a:solidFill>
      </dgm:spPr>
      <dgm:t>
        <a:bodyPr/>
        <a:lstStyle/>
        <a:p>
          <a:r>
            <a:rPr lang="pt-BR" sz="2800" b="1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Workshops</a:t>
          </a:r>
        </a:p>
      </dgm:t>
    </dgm:pt>
    <dgm:pt modelId="{A38832A4-7666-433F-93CF-9544FFA2822B}" type="parTrans" cxnId="{8509B31A-098A-4C81-9DEC-35E866153893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72BBA3EB-BF78-471A-8744-FCE8703B2470}" type="sibTrans" cxnId="{8509B31A-098A-4C81-9DEC-35E866153893}">
      <dgm:prSet/>
      <dgm:spPr/>
      <dgm:t>
        <a:bodyPr/>
        <a:lstStyle/>
        <a:p>
          <a:endParaRPr lang="pt-BR">
            <a:solidFill>
              <a:schemeClr val="accent5">
                <a:lumMod val="50000"/>
              </a:schemeClr>
            </a:solidFill>
          </a:endParaRPr>
        </a:p>
      </dgm:t>
    </dgm:pt>
    <dgm:pt modelId="{26731262-407C-4BF1-A0A6-D095E655B467}" type="pres">
      <dgm:prSet presAssocID="{05F08C22-8167-40EE-B514-C68825EDF310}" presName="Name0" presStyleCnt="0">
        <dgm:presLayoutVars>
          <dgm:dir/>
          <dgm:animLvl val="lvl"/>
          <dgm:resizeHandles val="exact"/>
        </dgm:presLayoutVars>
      </dgm:prSet>
      <dgm:spPr/>
    </dgm:pt>
    <dgm:pt modelId="{00921E10-3E00-4749-BCCD-5D1459ED6B2B}" type="pres">
      <dgm:prSet presAssocID="{4A5F6E4A-475F-40F9-9B06-218F04DEB8B9}" presName="linNode" presStyleCnt="0"/>
      <dgm:spPr/>
    </dgm:pt>
    <dgm:pt modelId="{010D6469-5B55-4EDB-B9C6-395613E8E245}" type="pres">
      <dgm:prSet presAssocID="{4A5F6E4A-475F-40F9-9B06-218F04DEB8B9}" presName="parentText" presStyleLbl="node1" presStyleIdx="0" presStyleCnt="4" custLinFactY="11396" custLinFactNeighborX="650" custLinFactNeighborY="100000">
        <dgm:presLayoutVars>
          <dgm:chMax val="1"/>
          <dgm:bulletEnabled val="1"/>
        </dgm:presLayoutVars>
      </dgm:prSet>
      <dgm:spPr/>
    </dgm:pt>
    <dgm:pt modelId="{E42963EB-8351-4A56-A259-E2904BA2AA00}" type="pres">
      <dgm:prSet presAssocID="{4A5F6E4A-475F-40F9-9B06-218F04DEB8B9}" presName="descendantText" presStyleLbl="alignAccFollowNode1" presStyleIdx="0" presStyleCnt="4" custScaleY="112529" custLinFactY="40760" custLinFactNeighborX="2646" custLinFactNeighborY="100000">
        <dgm:presLayoutVars>
          <dgm:bulletEnabled val="1"/>
        </dgm:presLayoutVars>
      </dgm:prSet>
      <dgm:spPr/>
    </dgm:pt>
    <dgm:pt modelId="{CE35AAD1-2191-4902-A9E5-E925B8777F53}" type="pres">
      <dgm:prSet presAssocID="{BA3598A6-F398-40D2-B553-D40C27BCD9D1}" presName="sp" presStyleCnt="0"/>
      <dgm:spPr/>
    </dgm:pt>
    <dgm:pt modelId="{229DAA1F-52DF-4E0F-828E-E38ABBC0D77E}" type="pres">
      <dgm:prSet presAssocID="{240CC9BA-D1D9-48C3-8F41-DB4E2F4821DF}" presName="linNode" presStyleCnt="0"/>
      <dgm:spPr/>
    </dgm:pt>
    <dgm:pt modelId="{06F98215-4423-40A5-9370-13B791028F40}" type="pres">
      <dgm:prSet presAssocID="{240CC9BA-D1D9-48C3-8F41-DB4E2F4821DF}" presName="parentText" presStyleLbl="node1" presStyleIdx="1" presStyleCnt="4" custLinFactY="11800" custLinFactNeighborX="650" custLinFactNeighborY="100000">
        <dgm:presLayoutVars>
          <dgm:chMax val="1"/>
          <dgm:bulletEnabled val="1"/>
        </dgm:presLayoutVars>
      </dgm:prSet>
      <dgm:spPr/>
    </dgm:pt>
    <dgm:pt modelId="{9D469400-CC73-4606-A2D4-827476EE6C4C}" type="pres">
      <dgm:prSet presAssocID="{240CC9BA-D1D9-48C3-8F41-DB4E2F4821DF}" presName="descendantText" presStyleLbl="alignAccFollowNode1" presStyleIdx="1" presStyleCnt="4" custScaleY="112529" custLinFactY="41265" custLinFactNeighborX="3462" custLinFactNeighborY="100000">
        <dgm:presLayoutVars>
          <dgm:bulletEnabled val="1"/>
        </dgm:presLayoutVars>
      </dgm:prSet>
      <dgm:spPr/>
    </dgm:pt>
    <dgm:pt modelId="{D3135922-7FD5-43DD-9A54-C0F70CCE194F}" type="pres">
      <dgm:prSet presAssocID="{281921FA-9F0A-4B34-9803-372BB7B6632D}" presName="sp" presStyleCnt="0"/>
      <dgm:spPr/>
    </dgm:pt>
    <dgm:pt modelId="{36A6CA0E-7333-4B63-846C-262A86F76801}" type="pres">
      <dgm:prSet presAssocID="{C3DB67C1-FC6A-4A17-AB3A-9096B97D0E68}" presName="linNode" presStyleCnt="0"/>
      <dgm:spPr/>
    </dgm:pt>
    <dgm:pt modelId="{D8BFFB8E-12F6-4337-87B6-07064C8091E2}" type="pres">
      <dgm:prSet presAssocID="{C3DB67C1-FC6A-4A17-AB3A-9096B97D0E68}" presName="parentText" presStyleLbl="node1" presStyleIdx="2" presStyleCnt="4" custLinFactY="-100000" custLinFactNeighborX="-669" custLinFactNeighborY="-104008">
        <dgm:presLayoutVars>
          <dgm:chMax val="1"/>
          <dgm:bulletEnabled val="1"/>
        </dgm:presLayoutVars>
      </dgm:prSet>
      <dgm:spPr/>
    </dgm:pt>
    <dgm:pt modelId="{635B3B86-3F9D-4202-B50B-444268168F4F}" type="pres">
      <dgm:prSet presAssocID="{C3DB67C1-FC6A-4A17-AB3A-9096B97D0E68}" presName="descendantText" presStyleLbl="alignAccFollowNode1" presStyleIdx="2" presStyleCnt="4" custScaleY="112529" custLinFactY="-100000" custLinFactNeighborX="1068" custLinFactNeighborY="-157245">
        <dgm:presLayoutVars>
          <dgm:bulletEnabled val="1"/>
        </dgm:presLayoutVars>
      </dgm:prSet>
      <dgm:spPr/>
    </dgm:pt>
    <dgm:pt modelId="{4404FAA4-4B7B-497F-8EC7-81165053C19B}" type="pres">
      <dgm:prSet presAssocID="{7DEECFC1-121B-4911-9365-8FE8C59A7F74}" presName="sp" presStyleCnt="0"/>
      <dgm:spPr/>
    </dgm:pt>
    <dgm:pt modelId="{51162CAE-0935-4E3B-B7DA-F170E09DDBC9}" type="pres">
      <dgm:prSet presAssocID="{C64FB3BD-6146-4A2E-9D03-F925891B59D4}" presName="linNode" presStyleCnt="0"/>
      <dgm:spPr/>
    </dgm:pt>
    <dgm:pt modelId="{B9E2C0FF-6994-49E7-ACB8-B874826B0481}" type="pres">
      <dgm:prSet presAssocID="{C64FB3BD-6146-4A2E-9D03-F925891B59D4}" presName="parentText" presStyleLbl="node1" presStyleIdx="3" presStyleCnt="4" custLinFactNeighborY="611">
        <dgm:presLayoutVars>
          <dgm:chMax val="1"/>
          <dgm:bulletEnabled val="1"/>
        </dgm:presLayoutVars>
      </dgm:prSet>
      <dgm:spPr/>
    </dgm:pt>
    <dgm:pt modelId="{DCEE9F0E-19C2-454F-B296-A9A18EBF485F}" type="pres">
      <dgm:prSet presAssocID="{C64FB3BD-6146-4A2E-9D03-F925891B59D4}" presName="descendantText" presStyleLbl="alignAccFollowNode1" presStyleIdx="3" presStyleCnt="4" custScaleY="125520">
        <dgm:presLayoutVars>
          <dgm:bulletEnabled val="1"/>
        </dgm:presLayoutVars>
      </dgm:prSet>
      <dgm:spPr/>
    </dgm:pt>
  </dgm:ptLst>
  <dgm:cxnLst>
    <dgm:cxn modelId="{8509B31A-098A-4C81-9DEC-35E866153893}" srcId="{4A5F6E4A-475F-40F9-9B06-218F04DEB8B9}" destId="{AFD91FD7-AC18-46F1-AA26-3FE3F3BF70A2}" srcOrd="1" destOrd="0" parTransId="{A38832A4-7666-433F-93CF-9544FFA2822B}" sibTransId="{72BBA3EB-BF78-471A-8744-FCE8703B2470}"/>
    <dgm:cxn modelId="{320B0937-F793-434F-A6B9-B4F1806B2606}" type="presOf" srcId="{AD8D87DA-40CB-4DFF-B261-4CBB0FBD69D9}" destId="{9D469400-CC73-4606-A2D4-827476EE6C4C}" srcOrd="0" destOrd="1" presId="urn:microsoft.com/office/officeart/2005/8/layout/vList5"/>
    <dgm:cxn modelId="{7BC37C3A-022B-4630-A4A2-A30B430815B5}" srcId="{C3DB67C1-FC6A-4A17-AB3A-9096B97D0E68}" destId="{D5FD41BC-90EB-4045-A96C-83E30C7590C8}" srcOrd="1" destOrd="0" parTransId="{23948E22-A1A0-420E-9082-DF8296FA6066}" sibTransId="{A5B8ADA6-06A4-4250-A767-9EA3286CD6E1}"/>
    <dgm:cxn modelId="{D6A0F548-9DD4-4AE1-9AE4-0F1C0DF6022E}" type="presOf" srcId="{B0D30999-93B1-4390-AF3F-7ADA824952BD}" destId="{DCEE9F0E-19C2-454F-B296-A9A18EBF485F}" srcOrd="0" destOrd="1" presId="urn:microsoft.com/office/officeart/2005/8/layout/vList5"/>
    <dgm:cxn modelId="{14803149-B3F0-41AE-85D4-A62EDD93AF2C}" type="presOf" srcId="{9F35A3D0-274A-4E2F-AD81-033A9E199B13}" destId="{9D469400-CC73-4606-A2D4-827476EE6C4C}" srcOrd="0" destOrd="0" presId="urn:microsoft.com/office/officeart/2005/8/layout/vList5"/>
    <dgm:cxn modelId="{6670086F-4B1C-4F4C-B657-4C2460E2C8FD}" srcId="{05F08C22-8167-40EE-B514-C68825EDF310}" destId="{4A5F6E4A-475F-40F9-9B06-218F04DEB8B9}" srcOrd="0" destOrd="0" parTransId="{1FBAE753-ADC1-487E-8B32-56805DCEDC22}" sibTransId="{BA3598A6-F398-40D2-B553-D40C27BCD9D1}"/>
    <dgm:cxn modelId="{14CB6172-6F77-4D5A-A7F2-93059A1D732E}" srcId="{05F08C22-8167-40EE-B514-C68825EDF310}" destId="{C3DB67C1-FC6A-4A17-AB3A-9096B97D0E68}" srcOrd="2" destOrd="0" parTransId="{276BCBFF-6D0F-45B2-8C65-EB14898D2C09}" sibTransId="{7DEECFC1-121B-4911-9365-8FE8C59A7F74}"/>
    <dgm:cxn modelId="{E19EC455-A7AD-4453-8CB2-798E7A4E3B85}" type="presOf" srcId="{4705FD6C-A1E9-4045-80E1-53CB392B95E1}" destId="{E42963EB-8351-4A56-A259-E2904BA2AA00}" srcOrd="0" destOrd="0" presId="urn:microsoft.com/office/officeart/2005/8/layout/vList5"/>
    <dgm:cxn modelId="{CBD67576-F039-463F-A1C1-BCAE1364E59E}" srcId="{C64FB3BD-6146-4A2E-9D03-F925891B59D4}" destId="{11C7C828-787C-4803-BB05-3ED49B370303}" srcOrd="0" destOrd="0" parTransId="{1DB76B71-0AA0-4E46-A3D7-C5E37CCB182D}" sibTransId="{10AAEB58-D59B-4AF6-AF1B-805C37E4B1E9}"/>
    <dgm:cxn modelId="{ED5D9277-2AC2-44D8-A3E6-5B55508BB751}" srcId="{4A5F6E4A-475F-40F9-9B06-218F04DEB8B9}" destId="{4705FD6C-A1E9-4045-80E1-53CB392B95E1}" srcOrd="0" destOrd="0" parTransId="{27FBDE2E-F861-43A4-8CAF-4A0A9299F401}" sibTransId="{F4D98A75-0545-4272-A82E-08888D2E4CED}"/>
    <dgm:cxn modelId="{37D2018A-28C5-45B4-9366-11104765EF18}" type="presOf" srcId="{240CC9BA-D1D9-48C3-8F41-DB4E2F4821DF}" destId="{06F98215-4423-40A5-9370-13B791028F40}" srcOrd="0" destOrd="0" presId="urn:microsoft.com/office/officeart/2005/8/layout/vList5"/>
    <dgm:cxn modelId="{086B5790-7393-4E9E-97E6-D0F473DCE93F}" type="presOf" srcId="{C64FB3BD-6146-4A2E-9D03-F925891B59D4}" destId="{B9E2C0FF-6994-49E7-ACB8-B874826B0481}" srcOrd="0" destOrd="0" presId="urn:microsoft.com/office/officeart/2005/8/layout/vList5"/>
    <dgm:cxn modelId="{7BF84F96-9D0D-4D2A-A6EC-50E4612DC63C}" type="presOf" srcId="{11C7C828-787C-4803-BB05-3ED49B370303}" destId="{DCEE9F0E-19C2-454F-B296-A9A18EBF485F}" srcOrd="0" destOrd="0" presId="urn:microsoft.com/office/officeart/2005/8/layout/vList5"/>
    <dgm:cxn modelId="{2F9F859C-1BF0-49F2-95AB-1E84A47F225B}" type="presOf" srcId="{C3DB67C1-FC6A-4A17-AB3A-9096B97D0E68}" destId="{D8BFFB8E-12F6-4337-87B6-07064C8091E2}" srcOrd="0" destOrd="0" presId="urn:microsoft.com/office/officeart/2005/8/layout/vList5"/>
    <dgm:cxn modelId="{C01FD3A9-B3BA-4126-BE22-7B1AC516F5FE}" srcId="{240CC9BA-D1D9-48C3-8F41-DB4E2F4821DF}" destId="{9F35A3D0-274A-4E2F-AD81-033A9E199B13}" srcOrd="0" destOrd="0" parTransId="{70E35534-C71C-47EF-A488-1DC9ED407867}" sibTransId="{A5D410D5-CDAB-481F-BE6F-EC13E06D954F}"/>
    <dgm:cxn modelId="{329A97AB-A1AE-4C95-9588-B2ABD3C923C7}" type="presOf" srcId="{D5FD41BC-90EB-4045-A96C-83E30C7590C8}" destId="{635B3B86-3F9D-4202-B50B-444268168F4F}" srcOrd="0" destOrd="1" presId="urn:microsoft.com/office/officeart/2005/8/layout/vList5"/>
    <dgm:cxn modelId="{85FCB7AD-8324-408C-863E-D1830C6AEF68}" srcId="{05F08C22-8167-40EE-B514-C68825EDF310}" destId="{240CC9BA-D1D9-48C3-8F41-DB4E2F4821DF}" srcOrd="1" destOrd="0" parTransId="{EEE2AAE0-03F7-4C5E-892F-68A297097E1F}" sibTransId="{281921FA-9F0A-4B34-9803-372BB7B6632D}"/>
    <dgm:cxn modelId="{EB8820AF-57AD-4680-B1C6-23379FCFE7C7}" type="presOf" srcId="{4A5F6E4A-475F-40F9-9B06-218F04DEB8B9}" destId="{010D6469-5B55-4EDB-B9C6-395613E8E245}" srcOrd="0" destOrd="0" presId="urn:microsoft.com/office/officeart/2005/8/layout/vList5"/>
    <dgm:cxn modelId="{D74268B0-210A-4D36-BEA8-60398186C1E6}" type="presOf" srcId="{AFD91FD7-AC18-46F1-AA26-3FE3F3BF70A2}" destId="{E42963EB-8351-4A56-A259-E2904BA2AA00}" srcOrd="0" destOrd="1" presId="urn:microsoft.com/office/officeart/2005/8/layout/vList5"/>
    <dgm:cxn modelId="{3942F4C3-93D1-477C-AD39-957D96F997E8}" type="presOf" srcId="{BF6F0B92-249D-4CDB-A1C7-F54CF2FB6DE6}" destId="{635B3B86-3F9D-4202-B50B-444268168F4F}" srcOrd="0" destOrd="0" presId="urn:microsoft.com/office/officeart/2005/8/layout/vList5"/>
    <dgm:cxn modelId="{38A270DA-EF49-4BCC-9375-A6B7B037F4A9}" srcId="{240CC9BA-D1D9-48C3-8F41-DB4E2F4821DF}" destId="{AD8D87DA-40CB-4DFF-B261-4CBB0FBD69D9}" srcOrd="1" destOrd="0" parTransId="{1B9E411A-9651-4CA4-8570-55AF8C75777F}" sibTransId="{2AE9C53C-965E-4D3E-BB30-541A54414DA7}"/>
    <dgm:cxn modelId="{4B083FF0-9855-4490-9ABC-16C434C660F8}" srcId="{C3DB67C1-FC6A-4A17-AB3A-9096B97D0E68}" destId="{BF6F0B92-249D-4CDB-A1C7-F54CF2FB6DE6}" srcOrd="0" destOrd="0" parTransId="{4A61113E-E17F-4515-8A65-10921F4E64A2}" sibTransId="{6B6CEDFB-E244-4D70-B360-0769CF254139}"/>
    <dgm:cxn modelId="{136138F5-D0B2-45FF-B015-B7F0591918EA}" srcId="{C64FB3BD-6146-4A2E-9D03-F925891B59D4}" destId="{B0D30999-93B1-4390-AF3F-7ADA824952BD}" srcOrd="1" destOrd="0" parTransId="{31D76E02-25F4-4C5B-AEDD-5B01AFBE25AA}" sibTransId="{ED520405-A746-46FF-9FCF-A1409E15BF0F}"/>
    <dgm:cxn modelId="{DFD7DBF7-4891-44C8-822A-4A03BFFA22D1}" type="presOf" srcId="{05F08C22-8167-40EE-B514-C68825EDF310}" destId="{26731262-407C-4BF1-A0A6-D095E655B467}" srcOrd="0" destOrd="0" presId="urn:microsoft.com/office/officeart/2005/8/layout/vList5"/>
    <dgm:cxn modelId="{CDDF9FFC-ACA3-4159-91AE-AA678F619E51}" srcId="{05F08C22-8167-40EE-B514-C68825EDF310}" destId="{C64FB3BD-6146-4A2E-9D03-F925891B59D4}" srcOrd="3" destOrd="0" parTransId="{41D18B4F-5892-4059-9B6C-88D49EE29A11}" sibTransId="{CE74F95C-F212-474C-9F47-3EA0D757BCA7}"/>
    <dgm:cxn modelId="{049FA8D2-C2C9-4A89-A13B-80E82124751F}" type="presParOf" srcId="{26731262-407C-4BF1-A0A6-D095E655B467}" destId="{00921E10-3E00-4749-BCCD-5D1459ED6B2B}" srcOrd="0" destOrd="0" presId="urn:microsoft.com/office/officeart/2005/8/layout/vList5"/>
    <dgm:cxn modelId="{93278267-B3BF-4927-B9E2-A8DA4FF22091}" type="presParOf" srcId="{00921E10-3E00-4749-BCCD-5D1459ED6B2B}" destId="{010D6469-5B55-4EDB-B9C6-395613E8E245}" srcOrd="0" destOrd="0" presId="urn:microsoft.com/office/officeart/2005/8/layout/vList5"/>
    <dgm:cxn modelId="{21F036AE-9540-4D6C-903A-48E5470BFE4C}" type="presParOf" srcId="{00921E10-3E00-4749-BCCD-5D1459ED6B2B}" destId="{E42963EB-8351-4A56-A259-E2904BA2AA00}" srcOrd="1" destOrd="0" presId="urn:microsoft.com/office/officeart/2005/8/layout/vList5"/>
    <dgm:cxn modelId="{20804BC1-84C4-4C48-A931-8EACF813A848}" type="presParOf" srcId="{26731262-407C-4BF1-A0A6-D095E655B467}" destId="{CE35AAD1-2191-4902-A9E5-E925B8777F53}" srcOrd="1" destOrd="0" presId="urn:microsoft.com/office/officeart/2005/8/layout/vList5"/>
    <dgm:cxn modelId="{B039841C-4E8C-40AA-A708-3A71B1D559CF}" type="presParOf" srcId="{26731262-407C-4BF1-A0A6-D095E655B467}" destId="{229DAA1F-52DF-4E0F-828E-E38ABBC0D77E}" srcOrd="2" destOrd="0" presId="urn:microsoft.com/office/officeart/2005/8/layout/vList5"/>
    <dgm:cxn modelId="{21D4C84C-025E-4661-A1FD-4F602DF1AE08}" type="presParOf" srcId="{229DAA1F-52DF-4E0F-828E-E38ABBC0D77E}" destId="{06F98215-4423-40A5-9370-13B791028F40}" srcOrd="0" destOrd="0" presId="urn:microsoft.com/office/officeart/2005/8/layout/vList5"/>
    <dgm:cxn modelId="{4633049B-BC33-4C9A-BF68-D27C6C75C068}" type="presParOf" srcId="{229DAA1F-52DF-4E0F-828E-E38ABBC0D77E}" destId="{9D469400-CC73-4606-A2D4-827476EE6C4C}" srcOrd="1" destOrd="0" presId="urn:microsoft.com/office/officeart/2005/8/layout/vList5"/>
    <dgm:cxn modelId="{AB21D77B-261F-447F-953F-4DFDEFFDEF41}" type="presParOf" srcId="{26731262-407C-4BF1-A0A6-D095E655B467}" destId="{D3135922-7FD5-43DD-9A54-C0F70CCE194F}" srcOrd="3" destOrd="0" presId="urn:microsoft.com/office/officeart/2005/8/layout/vList5"/>
    <dgm:cxn modelId="{C113DE83-4D68-46FB-B3A0-D850102FAAAA}" type="presParOf" srcId="{26731262-407C-4BF1-A0A6-D095E655B467}" destId="{36A6CA0E-7333-4B63-846C-262A86F76801}" srcOrd="4" destOrd="0" presId="urn:microsoft.com/office/officeart/2005/8/layout/vList5"/>
    <dgm:cxn modelId="{393DAB6C-BA31-428A-94AF-5133ED940BBF}" type="presParOf" srcId="{36A6CA0E-7333-4B63-846C-262A86F76801}" destId="{D8BFFB8E-12F6-4337-87B6-07064C8091E2}" srcOrd="0" destOrd="0" presId="urn:microsoft.com/office/officeart/2005/8/layout/vList5"/>
    <dgm:cxn modelId="{AF2DD106-B318-4B1D-8638-72D061702709}" type="presParOf" srcId="{36A6CA0E-7333-4B63-846C-262A86F76801}" destId="{635B3B86-3F9D-4202-B50B-444268168F4F}" srcOrd="1" destOrd="0" presId="urn:microsoft.com/office/officeart/2005/8/layout/vList5"/>
    <dgm:cxn modelId="{2D1C7C11-A898-488A-8946-68EE60EED9CC}" type="presParOf" srcId="{26731262-407C-4BF1-A0A6-D095E655B467}" destId="{4404FAA4-4B7B-497F-8EC7-81165053C19B}" srcOrd="5" destOrd="0" presId="urn:microsoft.com/office/officeart/2005/8/layout/vList5"/>
    <dgm:cxn modelId="{92A456B5-FD9B-40BF-929B-D07D704A2F15}" type="presParOf" srcId="{26731262-407C-4BF1-A0A6-D095E655B467}" destId="{51162CAE-0935-4E3B-B7DA-F170E09DDBC9}" srcOrd="6" destOrd="0" presId="urn:microsoft.com/office/officeart/2005/8/layout/vList5"/>
    <dgm:cxn modelId="{B83F8446-44EB-4229-871E-4BB76E40D31D}" type="presParOf" srcId="{51162CAE-0935-4E3B-B7DA-F170E09DDBC9}" destId="{B9E2C0FF-6994-49E7-ACB8-B874826B0481}" srcOrd="0" destOrd="0" presId="urn:microsoft.com/office/officeart/2005/8/layout/vList5"/>
    <dgm:cxn modelId="{30915A7D-5E15-4BE6-8DD4-40F868E31C76}" type="presParOf" srcId="{51162CAE-0935-4E3B-B7DA-F170E09DDBC9}" destId="{DCEE9F0E-19C2-454F-B296-A9A18EBF485F}" srcOrd="1" destOrd="0" presId="urn:microsoft.com/office/officeart/2005/8/layout/vList5"/>
  </dgm:cxnLst>
  <dgm:bg>
    <a:solidFill>
      <a:schemeClr val="bg2">
        <a:lumMod val="90000"/>
      </a:schemeClr>
    </a:solidFill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C97B209-9C72-4A5E-9422-E82A995243D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F63207B1-A12A-4CC5-8449-376AB61B92DA}">
      <dgm:prSet phldrT="[Texto]" custT="1"/>
      <dgm:spPr/>
      <dgm:t>
        <a:bodyPr/>
        <a:lstStyle/>
        <a:p>
          <a:r>
            <a:rPr lang="pt-BR" sz="3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Quantidade e Proliferação de produtos:</a:t>
          </a:r>
        </a:p>
      </dgm:t>
    </dgm:pt>
    <dgm:pt modelId="{A00D2F2A-403C-440A-931D-0A92019B7460}" type="parTrans" cxnId="{2631E0FC-18B8-4239-AB51-4AEF4AE95C03}">
      <dgm:prSet/>
      <dgm:spPr/>
      <dgm:t>
        <a:bodyPr/>
        <a:lstStyle/>
        <a:p>
          <a:endParaRPr lang="pt-BR" sz="3400" b="1" i="1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5963749-3332-4308-BCAE-52129B63F399}" type="sibTrans" cxnId="{2631E0FC-18B8-4239-AB51-4AEF4AE95C03}">
      <dgm:prSet/>
      <dgm:spPr/>
      <dgm:t>
        <a:bodyPr/>
        <a:lstStyle/>
        <a:p>
          <a:endParaRPr lang="pt-BR" sz="3400" b="1" i="1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D72850F-CBF1-4CBC-B3CA-C289DE6A9476}">
      <dgm:prSet phldrT="[Texto]" custT="1"/>
      <dgm:spPr/>
      <dgm:t>
        <a:bodyPr/>
        <a:lstStyle/>
        <a:p>
          <a:r>
            <a:rPr lang="pt-BR" sz="3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Ciclo de Vida cada vez mais curtos.</a:t>
          </a:r>
        </a:p>
      </dgm:t>
    </dgm:pt>
    <dgm:pt modelId="{F14AA0B9-847D-4ABF-A297-7F490A0023BF}" type="parTrans" cxnId="{16E5E8E5-2B3B-47B3-9B5C-506D86A14DB1}">
      <dgm:prSet/>
      <dgm:spPr/>
      <dgm:t>
        <a:bodyPr/>
        <a:lstStyle/>
        <a:p>
          <a:endParaRPr lang="pt-BR" sz="3400" b="1" i="1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3BAD5826-CA27-49AF-B2E8-D1173386C9EA}" type="sibTrans" cxnId="{16E5E8E5-2B3B-47B3-9B5C-506D86A14DB1}">
      <dgm:prSet/>
      <dgm:spPr/>
      <dgm:t>
        <a:bodyPr/>
        <a:lstStyle/>
        <a:p>
          <a:endParaRPr lang="pt-BR" sz="3400" b="1" i="1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F1243F55-87D9-4F21-AEEF-95C702342A3F}">
      <dgm:prSet custT="1"/>
      <dgm:spPr/>
      <dgm:t>
        <a:bodyPr/>
        <a:lstStyle/>
        <a:p>
          <a:r>
            <a:rPr lang="pt-BR" sz="3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Consumo: Consumismo     Economia Circular </a:t>
          </a:r>
          <a:endParaRPr lang="pt-BR" sz="3400" dirty="0">
            <a:solidFill>
              <a:schemeClr val="accent5">
                <a:lumMod val="50000"/>
              </a:schemeClr>
            </a:solidFill>
            <a:latin typeface="Gill Sans MT" panose="020B0502020104020203" pitchFamily="34" charset="0"/>
          </a:endParaRPr>
        </a:p>
      </dgm:t>
    </dgm:pt>
    <dgm:pt modelId="{E0EED9E0-74D0-4F5B-B1EC-3721F2C90FFC}" type="parTrans" cxnId="{52177D95-E1E5-472F-B71D-D1892340B495}">
      <dgm:prSet/>
      <dgm:spPr/>
      <dgm:t>
        <a:bodyPr/>
        <a:lstStyle/>
        <a:p>
          <a:endParaRPr lang="pt-BR" sz="3400">
            <a:latin typeface="Gill Sans MT" panose="020B0502020104020203" pitchFamily="34" charset="0"/>
          </a:endParaRPr>
        </a:p>
      </dgm:t>
    </dgm:pt>
    <dgm:pt modelId="{1104420A-78B3-4E88-9C1C-759590C9389A}" type="sibTrans" cxnId="{52177D95-E1E5-472F-B71D-D1892340B495}">
      <dgm:prSet/>
      <dgm:spPr/>
      <dgm:t>
        <a:bodyPr/>
        <a:lstStyle/>
        <a:p>
          <a:endParaRPr lang="pt-BR" sz="3400">
            <a:latin typeface="Gill Sans MT" panose="020B0502020104020203" pitchFamily="34" charset="0"/>
          </a:endParaRPr>
        </a:p>
      </dgm:t>
    </dgm:pt>
    <dgm:pt modelId="{DCAD1CFB-8120-4F1E-A754-F09DF1E77C33}">
      <dgm:prSet custT="1"/>
      <dgm:spPr/>
      <dgm:t>
        <a:bodyPr/>
        <a:lstStyle/>
        <a:p>
          <a:r>
            <a:rPr lang="pt-BR" sz="34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Consumo cresce 6 x  - a população 2 x </a:t>
          </a:r>
          <a:endParaRPr lang="pt-BR" sz="3400" dirty="0">
            <a:solidFill>
              <a:schemeClr val="accent5">
                <a:lumMod val="50000"/>
              </a:schemeClr>
            </a:solidFill>
            <a:latin typeface="Gill Sans MT" panose="020B0502020104020203" pitchFamily="34" charset="0"/>
          </a:endParaRPr>
        </a:p>
      </dgm:t>
    </dgm:pt>
    <dgm:pt modelId="{4D24B75A-3441-4466-82F7-B66877990B0C}" type="parTrans" cxnId="{F0063D0F-AC85-46FC-A582-F0EB0731D769}">
      <dgm:prSet/>
      <dgm:spPr/>
      <dgm:t>
        <a:bodyPr/>
        <a:lstStyle/>
        <a:p>
          <a:endParaRPr lang="pt-BR" sz="3400">
            <a:latin typeface="Gill Sans MT" panose="020B0502020104020203" pitchFamily="34" charset="0"/>
          </a:endParaRPr>
        </a:p>
      </dgm:t>
    </dgm:pt>
    <dgm:pt modelId="{501E15AF-B06D-4D7A-8BFE-2C639ACD4CE1}" type="sibTrans" cxnId="{F0063D0F-AC85-46FC-A582-F0EB0731D769}">
      <dgm:prSet/>
      <dgm:spPr/>
      <dgm:t>
        <a:bodyPr/>
        <a:lstStyle/>
        <a:p>
          <a:endParaRPr lang="pt-BR" sz="3400">
            <a:latin typeface="Gill Sans MT" panose="020B0502020104020203" pitchFamily="34" charset="0"/>
          </a:endParaRPr>
        </a:p>
      </dgm:t>
    </dgm:pt>
    <dgm:pt modelId="{59562DC0-5548-44C7-9D25-E6F6465BAA6F}" type="pres">
      <dgm:prSet presAssocID="{0C97B209-9C72-4A5E-9422-E82A995243DE}" presName="linear" presStyleCnt="0">
        <dgm:presLayoutVars>
          <dgm:dir/>
          <dgm:animLvl val="lvl"/>
          <dgm:resizeHandles val="exact"/>
        </dgm:presLayoutVars>
      </dgm:prSet>
      <dgm:spPr/>
    </dgm:pt>
    <dgm:pt modelId="{6C7ED3DC-363D-499D-B019-F99F7959C483}" type="pres">
      <dgm:prSet presAssocID="{F63207B1-A12A-4CC5-8449-376AB61B92DA}" presName="parentLin" presStyleCnt="0"/>
      <dgm:spPr/>
    </dgm:pt>
    <dgm:pt modelId="{A67B2E8C-1B1D-47A7-8D05-4093181C1D2A}" type="pres">
      <dgm:prSet presAssocID="{F63207B1-A12A-4CC5-8449-376AB61B92DA}" presName="parentLeftMargin" presStyleLbl="node1" presStyleIdx="0" presStyleCnt="4"/>
      <dgm:spPr/>
    </dgm:pt>
    <dgm:pt modelId="{B3FE0A8E-193B-4BC8-AF55-1B3BE50C788C}" type="pres">
      <dgm:prSet presAssocID="{F63207B1-A12A-4CC5-8449-376AB61B92DA}" presName="parentText" presStyleLbl="node1" presStyleIdx="0" presStyleCnt="4" custScaleX="148964" custScaleY="156224" custLinFactNeighborX="203" custLinFactNeighborY="-10873">
        <dgm:presLayoutVars>
          <dgm:chMax val="0"/>
          <dgm:bulletEnabled val="1"/>
        </dgm:presLayoutVars>
      </dgm:prSet>
      <dgm:spPr/>
    </dgm:pt>
    <dgm:pt modelId="{2F1C425F-ACC8-4D60-8C3D-6FAF2574CFC4}" type="pres">
      <dgm:prSet presAssocID="{F63207B1-A12A-4CC5-8449-376AB61B92DA}" presName="negativeSpace" presStyleCnt="0"/>
      <dgm:spPr/>
    </dgm:pt>
    <dgm:pt modelId="{282B9ACF-F3AA-482B-9145-81B93C9ADE15}" type="pres">
      <dgm:prSet presAssocID="{F63207B1-A12A-4CC5-8449-376AB61B92DA}" presName="childText" presStyleLbl="conFgAcc1" presStyleIdx="0" presStyleCnt="4" custLinFactNeighborY="-38199">
        <dgm:presLayoutVars>
          <dgm:bulletEnabled val="1"/>
        </dgm:presLayoutVars>
      </dgm:prSet>
      <dgm:spPr/>
    </dgm:pt>
    <dgm:pt modelId="{315BA442-32A4-4BD7-AE5E-E7E30E20F05D}" type="pres">
      <dgm:prSet presAssocID="{A5963749-3332-4308-BCAE-52129B63F399}" presName="spaceBetweenRectangles" presStyleCnt="0"/>
      <dgm:spPr/>
    </dgm:pt>
    <dgm:pt modelId="{25DB49E8-DD52-45EF-8E06-4952558B2246}" type="pres">
      <dgm:prSet presAssocID="{DCAD1CFB-8120-4F1E-A754-F09DF1E77C33}" presName="parentLin" presStyleCnt="0"/>
      <dgm:spPr/>
    </dgm:pt>
    <dgm:pt modelId="{A4F0B06D-DF1F-4EBC-BA77-47201738723B}" type="pres">
      <dgm:prSet presAssocID="{DCAD1CFB-8120-4F1E-A754-F09DF1E77C33}" presName="parentLeftMargin" presStyleLbl="node1" presStyleIdx="0" presStyleCnt="4"/>
      <dgm:spPr/>
    </dgm:pt>
    <dgm:pt modelId="{2E7D229A-5007-4B9D-BABE-D723F68C793F}" type="pres">
      <dgm:prSet presAssocID="{DCAD1CFB-8120-4F1E-A754-F09DF1E77C33}" presName="parentText" presStyleLbl="node1" presStyleIdx="1" presStyleCnt="4" custScaleX="142857" custScaleY="138398">
        <dgm:presLayoutVars>
          <dgm:chMax val="0"/>
          <dgm:bulletEnabled val="1"/>
        </dgm:presLayoutVars>
      </dgm:prSet>
      <dgm:spPr/>
    </dgm:pt>
    <dgm:pt modelId="{11970EE4-09C7-47B0-A8C5-ED09C35E6DED}" type="pres">
      <dgm:prSet presAssocID="{DCAD1CFB-8120-4F1E-A754-F09DF1E77C33}" presName="negativeSpace" presStyleCnt="0"/>
      <dgm:spPr/>
    </dgm:pt>
    <dgm:pt modelId="{8FEB2313-AD88-463B-A1F4-24A9F7FFAB42}" type="pres">
      <dgm:prSet presAssocID="{DCAD1CFB-8120-4F1E-A754-F09DF1E77C33}" presName="childText" presStyleLbl="conFgAcc1" presStyleIdx="1" presStyleCnt="4">
        <dgm:presLayoutVars>
          <dgm:bulletEnabled val="1"/>
        </dgm:presLayoutVars>
      </dgm:prSet>
      <dgm:spPr/>
    </dgm:pt>
    <dgm:pt modelId="{2C33474F-4026-40F4-ABB1-2B13F182FD69}" type="pres">
      <dgm:prSet presAssocID="{501E15AF-B06D-4D7A-8BFE-2C639ACD4CE1}" presName="spaceBetweenRectangles" presStyleCnt="0"/>
      <dgm:spPr/>
    </dgm:pt>
    <dgm:pt modelId="{35EF8762-4867-442E-9DD4-09167388C86B}" type="pres">
      <dgm:prSet presAssocID="{AD72850F-CBF1-4CBC-B3CA-C289DE6A9476}" presName="parentLin" presStyleCnt="0"/>
      <dgm:spPr/>
    </dgm:pt>
    <dgm:pt modelId="{4F0ABD30-1FAC-4AC4-B57E-4C081245454A}" type="pres">
      <dgm:prSet presAssocID="{AD72850F-CBF1-4CBC-B3CA-C289DE6A9476}" presName="parentLeftMargin" presStyleLbl="node1" presStyleIdx="1" presStyleCnt="4"/>
      <dgm:spPr/>
    </dgm:pt>
    <dgm:pt modelId="{E58C9479-B8ED-4300-AA9F-808C17FB34D0}" type="pres">
      <dgm:prSet presAssocID="{AD72850F-CBF1-4CBC-B3CA-C289DE6A9476}" presName="parentText" presStyleLbl="node1" presStyleIdx="2" presStyleCnt="4" custScaleX="142857" custScaleY="164836" custLinFactNeighborX="515" custLinFactNeighborY="14788">
        <dgm:presLayoutVars>
          <dgm:chMax val="0"/>
          <dgm:bulletEnabled val="1"/>
        </dgm:presLayoutVars>
      </dgm:prSet>
      <dgm:spPr/>
    </dgm:pt>
    <dgm:pt modelId="{841ED616-A01C-41AE-8AA9-F52FDC58FFB5}" type="pres">
      <dgm:prSet presAssocID="{AD72850F-CBF1-4CBC-B3CA-C289DE6A9476}" presName="negativeSpace" presStyleCnt="0"/>
      <dgm:spPr/>
    </dgm:pt>
    <dgm:pt modelId="{066E1E81-F861-45F6-B37D-7C5ED524A918}" type="pres">
      <dgm:prSet presAssocID="{AD72850F-CBF1-4CBC-B3CA-C289DE6A9476}" presName="childText" presStyleLbl="conFgAcc1" presStyleIdx="2" presStyleCnt="4" custLinFactNeighborY="67456">
        <dgm:presLayoutVars>
          <dgm:bulletEnabled val="1"/>
        </dgm:presLayoutVars>
      </dgm:prSet>
      <dgm:spPr/>
    </dgm:pt>
    <dgm:pt modelId="{D770AC8C-822E-46B9-8C1F-6D81D684FE37}" type="pres">
      <dgm:prSet presAssocID="{3BAD5826-CA27-49AF-B2E8-D1173386C9EA}" presName="spaceBetweenRectangles" presStyleCnt="0"/>
      <dgm:spPr/>
    </dgm:pt>
    <dgm:pt modelId="{5965F4E7-ED2C-425E-803F-04C9826A825C}" type="pres">
      <dgm:prSet presAssocID="{F1243F55-87D9-4F21-AEEF-95C702342A3F}" presName="parentLin" presStyleCnt="0"/>
      <dgm:spPr/>
    </dgm:pt>
    <dgm:pt modelId="{91E23E5B-05D8-4EC8-A421-3244BCAAD7D5}" type="pres">
      <dgm:prSet presAssocID="{F1243F55-87D9-4F21-AEEF-95C702342A3F}" presName="parentLeftMargin" presStyleLbl="node1" presStyleIdx="2" presStyleCnt="4"/>
      <dgm:spPr/>
    </dgm:pt>
    <dgm:pt modelId="{89FF67DC-D656-46F1-B0A2-EED36EB3B27E}" type="pres">
      <dgm:prSet presAssocID="{F1243F55-87D9-4F21-AEEF-95C702342A3F}" presName="parentText" presStyleLbl="node1" presStyleIdx="3" presStyleCnt="4" custScaleX="142857" custScaleY="164160" custLinFactNeighborX="515">
        <dgm:presLayoutVars>
          <dgm:chMax val="0"/>
          <dgm:bulletEnabled val="1"/>
        </dgm:presLayoutVars>
      </dgm:prSet>
      <dgm:spPr/>
    </dgm:pt>
    <dgm:pt modelId="{E191AF59-F940-4CF9-9CF0-537FD99C2D11}" type="pres">
      <dgm:prSet presAssocID="{F1243F55-87D9-4F21-AEEF-95C702342A3F}" presName="negativeSpace" presStyleCnt="0"/>
      <dgm:spPr/>
    </dgm:pt>
    <dgm:pt modelId="{6E76CED7-46BA-45C6-9C61-9F20FFE1218B}" type="pres">
      <dgm:prSet presAssocID="{F1243F55-87D9-4F21-AEEF-95C702342A3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87B6C03-B8B0-40A2-8BDF-C248DCA33134}" type="presOf" srcId="{AD72850F-CBF1-4CBC-B3CA-C289DE6A9476}" destId="{4F0ABD30-1FAC-4AC4-B57E-4C081245454A}" srcOrd="0" destOrd="0" presId="urn:microsoft.com/office/officeart/2005/8/layout/list1"/>
    <dgm:cxn modelId="{61E9860A-A3C8-4A94-97B5-CA4BE540222C}" type="presOf" srcId="{0C97B209-9C72-4A5E-9422-E82A995243DE}" destId="{59562DC0-5548-44C7-9D25-E6F6465BAA6F}" srcOrd="0" destOrd="0" presId="urn:microsoft.com/office/officeart/2005/8/layout/list1"/>
    <dgm:cxn modelId="{F0063D0F-AC85-46FC-A582-F0EB0731D769}" srcId="{0C97B209-9C72-4A5E-9422-E82A995243DE}" destId="{DCAD1CFB-8120-4F1E-A754-F09DF1E77C33}" srcOrd="1" destOrd="0" parTransId="{4D24B75A-3441-4466-82F7-B66877990B0C}" sibTransId="{501E15AF-B06D-4D7A-8BFE-2C639ACD4CE1}"/>
    <dgm:cxn modelId="{304DAB27-C7D5-4B71-91AE-644F855BAF09}" type="presOf" srcId="{F63207B1-A12A-4CC5-8449-376AB61B92DA}" destId="{B3FE0A8E-193B-4BC8-AF55-1B3BE50C788C}" srcOrd="1" destOrd="0" presId="urn:microsoft.com/office/officeart/2005/8/layout/list1"/>
    <dgm:cxn modelId="{B6FD5C43-B1A6-4777-8832-533044258D5E}" type="presOf" srcId="{DCAD1CFB-8120-4F1E-A754-F09DF1E77C33}" destId="{2E7D229A-5007-4B9D-BABE-D723F68C793F}" srcOrd="1" destOrd="0" presId="urn:microsoft.com/office/officeart/2005/8/layout/list1"/>
    <dgm:cxn modelId="{522E736A-A60E-4CBE-93A0-C43454871EC6}" type="presOf" srcId="{F1243F55-87D9-4F21-AEEF-95C702342A3F}" destId="{91E23E5B-05D8-4EC8-A421-3244BCAAD7D5}" srcOrd="0" destOrd="0" presId="urn:microsoft.com/office/officeart/2005/8/layout/list1"/>
    <dgm:cxn modelId="{F4E8F585-5FDC-4479-8733-F00F59958A95}" type="presOf" srcId="{F63207B1-A12A-4CC5-8449-376AB61B92DA}" destId="{A67B2E8C-1B1D-47A7-8D05-4093181C1D2A}" srcOrd="0" destOrd="0" presId="urn:microsoft.com/office/officeart/2005/8/layout/list1"/>
    <dgm:cxn modelId="{52177D95-E1E5-472F-B71D-D1892340B495}" srcId="{0C97B209-9C72-4A5E-9422-E82A995243DE}" destId="{F1243F55-87D9-4F21-AEEF-95C702342A3F}" srcOrd="3" destOrd="0" parTransId="{E0EED9E0-74D0-4F5B-B1EC-3721F2C90FFC}" sibTransId="{1104420A-78B3-4E88-9C1C-759590C9389A}"/>
    <dgm:cxn modelId="{866C52B4-A7BC-4C2B-A2D3-5E6102379E5E}" type="presOf" srcId="{F1243F55-87D9-4F21-AEEF-95C702342A3F}" destId="{89FF67DC-D656-46F1-B0A2-EED36EB3B27E}" srcOrd="1" destOrd="0" presId="urn:microsoft.com/office/officeart/2005/8/layout/list1"/>
    <dgm:cxn modelId="{12CF6CBE-B48A-4156-A8E3-F8394C00A3F0}" type="presOf" srcId="{DCAD1CFB-8120-4F1E-A754-F09DF1E77C33}" destId="{A4F0B06D-DF1F-4EBC-BA77-47201738723B}" srcOrd="0" destOrd="0" presId="urn:microsoft.com/office/officeart/2005/8/layout/list1"/>
    <dgm:cxn modelId="{F2B7D6D5-D3D0-426B-8C9E-ACC63B3D20A9}" type="presOf" srcId="{AD72850F-CBF1-4CBC-B3CA-C289DE6A9476}" destId="{E58C9479-B8ED-4300-AA9F-808C17FB34D0}" srcOrd="1" destOrd="0" presId="urn:microsoft.com/office/officeart/2005/8/layout/list1"/>
    <dgm:cxn modelId="{16E5E8E5-2B3B-47B3-9B5C-506D86A14DB1}" srcId="{0C97B209-9C72-4A5E-9422-E82A995243DE}" destId="{AD72850F-CBF1-4CBC-B3CA-C289DE6A9476}" srcOrd="2" destOrd="0" parTransId="{F14AA0B9-847D-4ABF-A297-7F490A0023BF}" sibTransId="{3BAD5826-CA27-49AF-B2E8-D1173386C9EA}"/>
    <dgm:cxn modelId="{2631E0FC-18B8-4239-AB51-4AEF4AE95C03}" srcId="{0C97B209-9C72-4A5E-9422-E82A995243DE}" destId="{F63207B1-A12A-4CC5-8449-376AB61B92DA}" srcOrd="0" destOrd="0" parTransId="{A00D2F2A-403C-440A-931D-0A92019B7460}" sibTransId="{A5963749-3332-4308-BCAE-52129B63F399}"/>
    <dgm:cxn modelId="{E83C7E49-45AD-404C-9ED5-0AB15D0A5731}" type="presParOf" srcId="{59562DC0-5548-44C7-9D25-E6F6465BAA6F}" destId="{6C7ED3DC-363D-499D-B019-F99F7959C483}" srcOrd="0" destOrd="0" presId="urn:microsoft.com/office/officeart/2005/8/layout/list1"/>
    <dgm:cxn modelId="{014DAA33-72C3-434F-96CB-34D4F179AA38}" type="presParOf" srcId="{6C7ED3DC-363D-499D-B019-F99F7959C483}" destId="{A67B2E8C-1B1D-47A7-8D05-4093181C1D2A}" srcOrd="0" destOrd="0" presId="urn:microsoft.com/office/officeart/2005/8/layout/list1"/>
    <dgm:cxn modelId="{871F0B29-9CCF-44FB-8131-DE900E644AF3}" type="presParOf" srcId="{6C7ED3DC-363D-499D-B019-F99F7959C483}" destId="{B3FE0A8E-193B-4BC8-AF55-1B3BE50C788C}" srcOrd="1" destOrd="0" presId="urn:microsoft.com/office/officeart/2005/8/layout/list1"/>
    <dgm:cxn modelId="{02BC3118-21C8-4A3A-AB07-369D8A5DC84C}" type="presParOf" srcId="{59562DC0-5548-44C7-9D25-E6F6465BAA6F}" destId="{2F1C425F-ACC8-4D60-8C3D-6FAF2574CFC4}" srcOrd="1" destOrd="0" presId="urn:microsoft.com/office/officeart/2005/8/layout/list1"/>
    <dgm:cxn modelId="{85C4B5A8-FE1A-4A63-AAD8-16AFEB515AC5}" type="presParOf" srcId="{59562DC0-5548-44C7-9D25-E6F6465BAA6F}" destId="{282B9ACF-F3AA-482B-9145-81B93C9ADE15}" srcOrd="2" destOrd="0" presId="urn:microsoft.com/office/officeart/2005/8/layout/list1"/>
    <dgm:cxn modelId="{E9A2FC72-5CE4-4FF1-8E49-639C0966C4C6}" type="presParOf" srcId="{59562DC0-5548-44C7-9D25-E6F6465BAA6F}" destId="{315BA442-32A4-4BD7-AE5E-E7E30E20F05D}" srcOrd="3" destOrd="0" presId="urn:microsoft.com/office/officeart/2005/8/layout/list1"/>
    <dgm:cxn modelId="{811D6FA4-5A8B-4ACF-91C8-84563E5D7C2A}" type="presParOf" srcId="{59562DC0-5548-44C7-9D25-E6F6465BAA6F}" destId="{25DB49E8-DD52-45EF-8E06-4952558B2246}" srcOrd="4" destOrd="0" presId="urn:microsoft.com/office/officeart/2005/8/layout/list1"/>
    <dgm:cxn modelId="{B45CA300-23AC-455B-858E-5A4B422FD358}" type="presParOf" srcId="{25DB49E8-DD52-45EF-8E06-4952558B2246}" destId="{A4F0B06D-DF1F-4EBC-BA77-47201738723B}" srcOrd="0" destOrd="0" presId="urn:microsoft.com/office/officeart/2005/8/layout/list1"/>
    <dgm:cxn modelId="{8CE4937A-917E-486C-BCB0-82B3E3B6021E}" type="presParOf" srcId="{25DB49E8-DD52-45EF-8E06-4952558B2246}" destId="{2E7D229A-5007-4B9D-BABE-D723F68C793F}" srcOrd="1" destOrd="0" presId="urn:microsoft.com/office/officeart/2005/8/layout/list1"/>
    <dgm:cxn modelId="{B7C7C9F5-1488-4674-8ED7-87E83F421135}" type="presParOf" srcId="{59562DC0-5548-44C7-9D25-E6F6465BAA6F}" destId="{11970EE4-09C7-47B0-A8C5-ED09C35E6DED}" srcOrd="5" destOrd="0" presId="urn:microsoft.com/office/officeart/2005/8/layout/list1"/>
    <dgm:cxn modelId="{C11CB024-F060-434F-8B61-D1AD81DF5E8F}" type="presParOf" srcId="{59562DC0-5548-44C7-9D25-E6F6465BAA6F}" destId="{8FEB2313-AD88-463B-A1F4-24A9F7FFAB42}" srcOrd="6" destOrd="0" presId="urn:microsoft.com/office/officeart/2005/8/layout/list1"/>
    <dgm:cxn modelId="{3A15F2CE-8EF3-4BF3-BB26-F38FA28613E4}" type="presParOf" srcId="{59562DC0-5548-44C7-9D25-E6F6465BAA6F}" destId="{2C33474F-4026-40F4-ABB1-2B13F182FD69}" srcOrd="7" destOrd="0" presId="urn:microsoft.com/office/officeart/2005/8/layout/list1"/>
    <dgm:cxn modelId="{A27F59C7-E36D-4980-96DD-E55E1EC5A12C}" type="presParOf" srcId="{59562DC0-5548-44C7-9D25-E6F6465BAA6F}" destId="{35EF8762-4867-442E-9DD4-09167388C86B}" srcOrd="8" destOrd="0" presId="urn:microsoft.com/office/officeart/2005/8/layout/list1"/>
    <dgm:cxn modelId="{D61F2774-9836-4DC3-BA8C-D0EF9D339A33}" type="presParOf" srcId="{35EF8762-4867-442E-9DD4-09167388C86B}" destId="{4F0ABD30-1FAC-4AC4-B57E-4C081245454A}" srcOrd="0" destOrd="0" presId="urn:microsoft.com/office/officeart/2005/8/layout/list1"/>
    <dgm:cxn modelId="{70142D8B-4648-4FBB-8911-E88A8DC1690C}" type="presParOf" srcId="{35EF8762-4867-442E-9DD4-09167388C86B}" destId="{E58C9479-B8ED-4300-AA9F-808C17FB34D0}" srcOrd="1" destOrd="0" presId="urn:microsoft.com/office/officeart/2005/8/layout/list1"/>
    <dgm:cxn modelId="{8255210B-4E88-463F-BFBC-A78E46448D30}" type="presParOf" srcId="{59562DC0-5548-44C7-9D25-E6F6465BAA6F}" destId="{841ED616-A01C-41AE-8AA9-F52FDC58FFB5}" srcOrd="9" destOrd="0" presId="urn:microsoft.com/office/officeart/2005/8/layout/list1"/>
    <dgm:cxn modelId="{202A5370-DE17-4F19-B8FC-424F26212018}" type="presParOf" srcId="{59562DC0-5548-44C7-9D25-E6F6465BAA6F}" destId="{066E1E81-F861-45F6-B37D-7C5ED524A918}" srcOrd="10" destOrd="0" presId="urn:microsoft.com/office/officeart/2005/8/layout/list1"/>
    <dgm:cxn modelId="{83544917-45AB-4E95-8505-8E5ACC793A96}" type="presParOf" srcId="{59562DC0-5548-44C7-9D25-E6F6465BAA6F}" destId="{D770AC8C-822E-46B9-8C1F-6D81D684FE37}" srcOrd="11" destOrd="0" presId="urn:microsoft.com/office/officeart/2005/8/layout/list1"/>
    <dgm:cxn modelId="{12530776-40A7-4A13-A531-5D4536E568A2}" type="presParOf" srcId="{59562DC0-5548-44C7-9D25-E6F6465BAA6F}" destId="{5965F4E7-ED2C-425E-803F-04C9826A825C}" srcOrd="12" destOrd="0" presId="urn:microsoft.com/office/officeart/2005/8/layout/list1"/>
    <dgm:cxn modelId="{45E5E3E7-FB12-4371-91D9-B948048DF81F}" type="presParOf" srcId="{5965F4E7-ED2C-425E-803F-04C9826A825C}" destId="{91E23E5B-05D8-4EC8-A421-3244BCAAD7D5}" srcOrd="0" destOrd="0" presId="urn:microsoft.com/office/officeart/2005/8/layout/list1"/>
    <dgm:cxn modelId="{8116B2B1-F2EE-47D4-BEA8-03A9489D608E}" type="presParOf" srcId="{5965F4E7-ED2C-425E-803F-04C9826A825C}" destId="{89FF67DC-D656-46F1-B0A2-EED36EB3B27E}" srcOrd="1" destOrd="0" presId="urn:microsoft.com/office/officeart/2005/8/layout/list1"/>
    <dgm:cxn modelId="{6C371FEA-D96B-4C0F-AD63-9E4478FA5049}" type="presParOf" srcId="{59562DC0-5548-44C7-9D25-E6F6465BAA6F}" destId="{E191AF59-F940-4CF9-9CF0-537FD99C2D11}" srcOrd="13" destOrd="0" presId="urn:microsoft.com/office/officeart/2005/8/layout/list1"/>
    <dgm:cxn modelId="{8431BD2E-5161-4D30-B98A-986E4CA68E86}" type="presParOf" srcId="{59562DC0-5548-44C7-9D25-E6F6465BAA6F}" destId="{6E76CED7-46BA-45C6-9C61-9F20FFE1218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C97B209-9C72-4A5E-9422-E82A995243D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F63207B1-A12A-4CC5-8449-376AB61B92DA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3200" b="1" i="1" dirty="0">
              <a:solidFill>
                <a:schemeClr val="accent5">
                  <a:lumMod val="50000"/>
                </a:schemeClr>
              </a:solidFill>
            </a:rPr>
            <a:t>Lixo eletrônico= 50 milhões de </a:t>
          </a:r>
          <a:r>
            <a:rPr lang="pt-BR" sz="3200" b="1" i="1" dirty="0" err="1">
              <a:solidFill>
                <a:schemeClr val="accent5">
                  <a:lumMod val="50000"/>
                </a:schemeClr>
              </a:solidFill>
            </a:rPr>
            <a:t>ton</a:t>
          </a:r>
          <a:r>
            <a:rPr lang="pt-BR" sz="3200" b="1" i="1" dirty="0">
              <a:solidFill>
                <a:schemeClr val="accent5">
                  <a:lumMod val="50000"/>
                </a:schemeClr>
              </a:solidFill>
            </a:rPr>
            <a:t> /ano: 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3200" b="1" i="1" dirty="0">
              <a:solidFill>
                <a:schemeClr val="accent5">
                  <a:lumMod val="50000"/>
                </a:schemeClr>
              </a:solidFill>
            </a:rPr>
            <a:t>Brasil = 1,5 milhões/ano ; 7 kg / </a:t>
          </a:r>
          <a:r>
            <a:rPr lang="pt-BR" sz="3200" b="1" i="1" dirty="0" err="1">
              <a:solidFill>
                <a:schemeClr val="accent5">
                  <a:lumMod val="50000"/>
                </a:schemeClr>
              </a:solidFill>
            </a:rPr>
            <a:t>hab.ano</a:t>
          </a:r>
          <a:endParaRPr lang="pt-BR" sz="3200" b="1" i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00D2F2A-403C-440A-931D-0A92019B7460}" type="parTrans" cxnId="{2631E0FC-18B8-4239-AB51-4AEF4AE95C03}">
      <dgm:prSet/>
      <dgm:spPr/>
      <dgm:t>
        <a:bodyPr/>
        <a:lstStyle/>
        <a:p>
          <a:endParaRPr lang="pt-BR" sz="8800" b="1" i="1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5963749-3332-4308-BCAE-52129B63F399}" type="sibTrans" cxnId="{2631E0FC-18B8-4239-AB51-4AEF4AE95C03}">
      <dgm:prSet/>
      <dgm:spPr/>
      <dgm:t>
        <a:bodyPr/>
        <a:lstStyle/>
        <a:p>
          <a:endParaRPr lang="pt-BR" sz="8800" b="1" i="1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AD72850F-CBF1-4CBC-B3CA-C289DE6A9476}">
      <dgm:prSet phldrT="[Texto]" custT="1"/>
      <dgm:spPr/>
      <dgm:t>
        <a:bodyPr/>
        <a:lstStyle/>
        <a:p>
          <a:r>
            <a:rPr lang="pt-BR" sz="3200" b="1" i="1" dirty="0">
              <a:solidFill>
                <a:schemeClr val="accent5">
                  <a:lumMod val="50000"/>
                </a:schemeClr>
              </a:solidFill>
            </a:rPr>
            <a:t>Consumo per capita: de 5 ( 1960) a 40kg/</a:t>
          </a:r>
          <a:r>
            <a:rPr lang="pt-BR" sz="3200" b="1" i="1" dirty="0" err="1">
              <a:solidFill>
                <a:schemeClr val="accent5">
                  <a:lumMod val="50000"/>
                </a:schemeClr>
              </a:solidFill>
            </a:rPr>
            <a:t>hab</a:t>
          </a:r>
          <a:r>
            <a:rPr lang="pt-BR" sz="3200" b="1" i="1" dirty="0">
              <a:solidFill>
                <a:schemeClr val="accent5">
                  <a:lumMod val="50000"/>
                </a:schemeClr>
              </a:solidFill>
            </a:rPr>
            <a:t> </a:t>
          </a:r>
        </a:p>
      </dgm:t>
    </dgm:pt>
    <dgm:pt modelId="{F14AA0B9-847D-4ABF-A297-7F490A0023BF}" type="parTrans" cxnId="{16E5E8E5-2B3B-47B3-9B5C-506D86A14DB1}">
      <dgm:prSet/>
      <dgm:spPr/>
      <dgm:t>
        <a:bodyPr/>
        <a:lstStyle/>
        <a:p>
          <a:endParaRPr lang="pt-BR" sz="8800" b="1" i="1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3BAD5826-CA27-49AF-B2E8-D1173386C9EA}" type="sibTrans" cxnId="{16E5E8E5-2B3B-47B3-9B5C-506D86A14DB1}">
      <dgm:prSet/>
      <dgm:spPr/>
      <dgm:t>
        <a:bodyPr/>
        <a:lstStyle/>
        <a:p>
          <a:endParaRPr lang="pt-BR" sz="8800" b="1" i="1">
            <a:solidFill>
              <a:srgbClr val="0080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gm:t>
    </dgm:pt>
    <dgm:pt modelId="{F1243F55-87D9-4F21-AEEF-95C702342A3F}">
      <dgm:prSet custT="1"/>
      <dgm:spPr/>
      <dgm:t>
        <a:bodyPr/>
        <a:lstStyle/>
        <a:p>
          <a:r>
            <a:rPr lang="pt-BR" sz="3200" b="1" i="1" dirty="0">
              <a:solidFill>
                <a:schemeClr val="accent5">
                  <a:lumMod val="50000"/>
                </a:schemeClr>
              </a:solidFill>
              <a:latin typeface="+mn-lt"/>
            </a:rPr>
            <a:t>Nível de reciclagem mundial do plástico = 8%</a:t>
          </a:r>
        </a:p>
      </dgm:t>
    </dgm:pt>
    <dgm:pt modelId="{E0EED9E0-74D0-4F5B-B1EC-3721F2C90FFC}" type="parTrans" cxnId="{52177D95-E1E5-472F-B71D-D1892340B495}">
      <dgm:prSet/>
      <dgm:spPr/>
      <dgm:t>
        <a:bodyPr/>
        <a:lstStyle/>
        <a:p>
          <a:endParaRPr lang="pt-BR">
            <a:latin typeface="Gill Sans MT" panose="020B0502020104020203" pitchFamily="34" charset="0"/>
          </a:endParaRPr>
        </a:p>
      </dgm:t>
    </dgm:pt>
    <dgm:pt modelId="{1104420A-78B3-4E88-9C1C-759590C9389A}" type="sibTrans" cxnId="{52177D95-E1E5-472F-B71D-D1892340B495}">
      <dgm:prSet/>
      <dgm:spPr/>
      <dgm:t>
        <a:bodyPr/>
        <a:lstStyle/>
        <a:p>
          <a:endParaRPr lang="pt-BR">
            <a:latin typeface="Gill Sans MT" panose="020B0502020104020203" pitchFamily="34" charset="0"/>
          </a:endParaRPr>
        </a:p>
      </dgm:t>
    </dgm:pt>
    <dgm:pt modelId="{DCAD1CFB-8120-4F1E-A754-F09DF1E77C33}">
      <dgm:prSet custT="1"/>
      <dgm:spPr/>
      <dgm:t>
        <a:bodyPr/>
        <a:lstStyle/>
        <a:p>
          <a:r>
            <a:rPr lang="pt-BR" sz="3200" b="1" i="1" dirty="0">
              <a:solidFill>
                <a:schemeClr val="accent5">
                  <a:lumMod val="50000"/>
                </a:schemeClr>
              </a:solidFill>
            </a:rPr>
            <a:t>Consumo de plástico mundo = de 15 (1964) para 400 milhões </a:t>
          </a:r>
          <a:r>
            <a:rPr lang="pt-BR" sz="3200" b="1" i="1" dirty="0" err="1">
              <a:solidFill>
                <a:schemeClr val="accent5">
                  <a:lumMod val="50000"/>
                </a:schemeClr>
              </a:solidFill>
            </a:rPr>
            <a:t>ton</a:t>
          </a:r>
          <a:r>
            <a:rPr lang="pt-BR" sz="3200" b="1" i="1" dirty="0">
              <a:solidFill>
                <a:schemeClr val="accent5">
                  <a:lumMod val="50000"/>
                </a:schemeClr>
              </a:solidFill>
            </a:rPr>
            <a:t>/ano ; Brasil = 6 a 7 mi </a:t>
          </a:r>
          <a:endParaRPr lang="pt-BR" sz="3200" dirty="0">
            <a:solidFill>
              <a:schemeClr val="accent5">
                <a:lumMod val="50000"/>
              </a:schemeClr>
            </a:solidFill>
            <a:latin typeface="Gill Sans MT" panose="020B0502020104020203" pitchFamily="34" charset="0"/>
          </a:endParaRPr>
        </a:p>
      </dgm:t>
    </dgm:pt>
    <dgm:pt modelId="{4D24B75A-3441-4466-82F7-B66877990B0C}" type="parTrans" cxnId="{F0063D0F-AC85-46FC-A582-F0EB0731D769}">
      <dgm:prSet/>
      <dgm:spPr/>
      <dgm:t>
        <a:bodyPr/>
        <a:lstStyle/>
        <a:p>
          <a:endParaRPr lang="pt-BR">
            <a:latin typeface="Gill Sans MT" panose="020B0502020104020203" pitchFamily="34" charset="0"/>
          </a:endParaRPr>
        </a:p>
      </dgm:t>
    </dgm:pt>
    <dgm:pt modelId="{501E15AF-B06D-4D7A-8BFE-2C639ACD4CE1}" type="sibTrans" cxnId="{F0063D0F-AC85-46FC-A582-F0EB0731D769}">
      <dgm:prSet/>
      <dgm:spPr/>
      <dgm:t>
        <a:bodyPr/>
        <a:lstStyle/>
        <a:p>
          <a:endParaRPr lang="pt-BR">
            <a:latin typeface="Gill Sans MT" panose="020B0502020104020203" pitchFamily="34" charset="0"/>
          </a:endParaRPr>
        </a:p>
      </dgm:t>
    </dgm:pt>
    <dgm:pt modelId="{59562DC0-5548-44C7-9D25-E6F6465BAA6F}" type="pres">
      <dgm:prSet presAssocID="{0C97B209-9C72-4A5E-9422-E82A995243DE}" presName="linear" presStyleCnt="0">
        <dgm:presLayoutVars>
          <dgm:dir/>
          <dgm:animLvl val="lvl"/>
          <dgm:resizeHandles val="exact"/>
        </dgm:presLayoutVars>
      </dgm:prSet>
      <dgm:spPr/>
    </dgm:pt>
    <dgm:pt modelId="{6C7ED3DC-363D-499D-B019-F99F7959C483}" type="pres">
      <dgm:prSet presAssocID="{F63207B1-A12A-4CC5-8449-376AB61B92DA}" presName="parentLin" presStyleCnt="0"/>
      <dgm:spPr/>
    </dgm:pt>
    <dgm:pt modelId="{A67B2E8C-1B1D-47A7-8D05-4093181C1D2A}" type="pres">
      <dgm:prSet presAssocID="{F63207B1-A12A-4CC5-8449-376AB61B92DA}" presName="parentLeftMargin" presStyleLbl="node1" presStyleIdx="0" presStyleCnt="4"/>
      <dgm:spPr/>
    </dgm:pt>
    <dgm:pt modelId="{B3FE0A8E-193B-4BC8-AF55-1B3BE50C788C}" type="pres">
      <dgm:prSet presAssocID="{F63207B1-A12A-4CC5-8449-376AB61B92DA}" presName="parentText" presStyleLbl="node1" presStyleIdx="0" presStyleCnt="4" custScaleX="148964" custScaleY="156224" custLinFactNeighborX="203" custLinFactNeighborY="-10873">
        <dgm:presLayoutVars>
          <dgm:chMax val="0"/>
          <dgm:bulletEnabled val="1"/>
        </dgm:presLayoutVars>
      </dgm:prSet>
      <dgm:spPr/>
    </dgm:pt>
    <dgm:pt modelId="{2F1C425F-ACC8-4D60-8C3D-6FAF2574CFC4}" type="pres">
      <dgm:prSet presAssocID="{F63207B1-A12A-4CC5-8449-376AB61B92DA}" presName="negativeSpace" presStyleCnt="0"/>
      <dgm:spPr/>
    </dgm:pt>
    <dgm:pt modelId="{282B9ACF-F3AA-482B-9145-81B93C9ADE15}" type="pres">
      <dgm:prSet presAssocID="{F63207B1-A12A-4CC5-8449-376AB61B92DA}" presName="childText" presStyleLbl="conFgAcc1" presStyleIdx="0" presStyleCnt="4" custLinFactNeighborY="-38199">
        <dgm:presLayoutVars>
          <dgm:bulletEnabled val="1"/>
        </dgm:presLayoutVars>
      </dgm:prSet>
      <dgm:spPr/>
    </dgm:pt>
    <dgm:pt modelId="{315BA442-32A4-4BD7-AE5E-E7E30E20F05D}" type="pres">
      <dgm:prSet presAssocID="{A5963749-3332-4308-BCAE-52129B63F399}" presName="spaceBetweenRectangles" presStyleCnt="0"/>
      <dgm:spPr/>
    </dgm:pt>
    <dgm:pt modelId="{25DB49E8-DD52-45EF-8E06-4952558B2246}" type="pres">
      <dgm:prSet presAssocID="{DCAD1CFB-8120-4F1E-A754-F09DF1E77C33}" presName="parentLin" presStyleCnt="0"/>
      <dgm:spPr/>
    </dgm:pt>
    <dgm:pt modelId="{A4F0B06D-DF1F-4EBC-BA77-47201738723B}" type="pres">
      <dgm:prSet presAssocID="{DCAD1CFB-8120-4F1E-A754-F09DF1E77C33}" presName="parentLeftMargin" presStyleLbl="node1" presStyleIdx="0" presStyleCnt="4"/>
      <dgm:spPr/>
    </dgm:pt>
    <dgm:pt modelId="{2E7D229A-5007-4B9D-BABE-D723F68C793F}" type="pres">
      <dgm:prSet presAssocID="{DCAD1CFB-8120-4F1E-A754-F09DF1E77C33}" presName="parentText" presStyleLbl="node1" presStyleIdx="1" presStyleCnt="4" custScaleX="142857" custScaleY="138398">
        <dgm:presLayoutVars>
          <dgm:chMax val="0"/>
          <dgm:bulletEnabled val="1"/>
        </dgm:presLayoutVars>
      </dgm:prSet>
      <dgm:spPr/>
    </dgm:pt>
    <dgm:pt modelId="{11970EE4-09C7-47B0-A8C5-ED09C35E6DED}" type="pres">
      <dgm:prSet presAssocID="{DCAD1CFB-8120-4F1E-A754-F09DF1E77C33}" presName="negativeSpace" presStyleCnt="0"/>
      <dgm:spPr/>
    </dgm:pt>
    <dgm:pt modelId="{8FEB2313-AD88-463B-A1F4-24A9F7FFAB42}" type="pres">
      <dgm:prSet presAssocID="{DCAD1CFB-8120-4F1E-A754-F09DF1E77C33}" presName="childText" presStyleLbl="conFgAcc1" presStyleIdx="1" presStyleCnt="4">
        <dgm:presLayoutVars>
          <dgm:bulletEnabled val="1"/>
        </dgm:presLayoutVars>
      </dgm:prSet>
      <dgm:spPr/>
    </dgm:pt>
    <dgm:pt modelId="{2C33474F-4026-40F4-ABB1-2B13F182FD69}" type="pres">
      <dgm:prSet presAssocID="{501E15AF-B06D-4D7A-8BFE-2C639ACD4CE1}" presName="spaceBetweenRectangles" presStyleCnt="0"/>
      <dgm:spPr/>
    </dgm:pt>
    <dgm:pt modelId="{35EF8762-4867-442E-9DD4-09167388C86B}" type="pres">
      <dgm:prSet presAssocID="{AD72850F-CBF1-4CBC-B3CA-C289DE6A9476}" presName="parentLin" presStyleCnt="0"/>
      <dgm:spPr/>
    </dgm:pt>
    <dgm:pt modelId="{4F0ABD30-1FAC-4AC4-B57E-4C081245454A}" type="pres">
      <dgm:prSet presAssocID="{AD72850F-CBF1-4CBC-B3CA-C289DE6A9476}" presName="parentLeftMargin" presStyleLbl="node1" presStyleIdx="1" presStyleCnt="4"/>
      <dgm:spPr/>
    </dgm:pt>
    <dgm:pt modelId="{E58C9479-B8ED-4300-AA9F-808C17FB34D0}" type="pres">
      <dgm:prSet presAssocID="{AD72850F-CBF1-4CBC-B3CA-C289DE6A9476}" presName="parentText" presStyleLbl="node1" presStyleIdx="2" presStyleCnt="4" custScaleX="142857" custScaleY="164836" custLinFactNeighborX="515" custLinFactNeighborY="14788">
        <dgm:presLayoutVars>
          <dgm:chMax val="0"/>
          <dgm:bulletEnabled val="1"/>
        </dgm:presLayoutVars>
      </dgm:prSet>
      <dgm:spPr/>
    </dgm:pt>
    <dgm:pt modelId="{841ED616-A01C-41AE-8AA9-F52FDC58FFB5}" type="pres">
      <dgm:prSet presAssocID="{AD72850F-CBF1-4CBC-B3CA-C289DE6A9476}" presName="negativeSpace" presStyleCnt="0"/>
      <dgm:spPr/>
    </dgm:pt>
    <dgm:pt modelId="{066E1E81-F861-45F6-B37D-7C5ED524A918}" type="pres">
      <dgm:prSet presAssocID="{AD72850F-CBF1-4CBC-B3CA-C289DE6A9476}" presName="childText" presStyleLbl="conFgAcc1" presStyleIdx="2" presStyleCnt="4" custLinFactNeighborY="67456">
        <dgm:presLayoutVars>
          <dgm:bulletEnabled val="1"/>
        </dgm:presLayoutVars>
      </dgm:prSet>
      <dgm:spPr/>
    </dgm:pt>
    <dgm:pt modelId="{D770AC8C-822E-46B9-8C1F-6D81D684FE37}" type="pres">
      <dgm:prSet presAssocID="{3BAD5826-CA27-49AF-B2E8-D1173386C9EA}" presName="spaceBetweenRectangles" presStyleCnt="0"/>
      <dgm:spPr/>
    </dgm:pt>
    <dgm:pt modelId="{5965F4E7-ED2C-425E-803F-04C9826A825C}" type="pres">
      <dgm:prSet presAssocID="{F1243F55-87D9-4F21-AEEF-95C702342A3F}" presName="parentLin" presStyleCnt="0"/>
      <dgm:spPr/>
    </dgm:pt>
    <dgm:pt modelId="{91E23E5B-05D8-4EC8-A421-3244BCAAD7D5}" type="pres">
      <dgm:prSet presAssocID="{F1243F55-87D9-4F21-AEEF-95C702342A3F}" presName="parentLeftMargin" presStyleLbl="node1" presStyleIdx="2" presStyleCnt="4"/>
      <dgm:spPr/>
    </dgm:pt>
    <dgm:pt modelId="{89FF67DC-D656-46F1-B0A2-EED36EB3B27E}" type="pres">
      <dgm:prSet presAssocID="{F1243F55-87D9-4F21-AEEF-95C702342A3F}" presName="parentText" presStyleLbl="node1" presStyleIdx="3" presStyleCnt="4" custScaleX="142857" custScaleY="164160" custLinFactNeighborX="515">
        <dgm:presLayoutVars>
          <dgm:chMax val="0"/>
          <dgm:bulletEnabled val="1"/>
        </dgm:presLayoutVars>
      </dgm:prSet>
      <dgm:spPr/>
    </dgm:pt>
    <dgm:pt modelId="{E191AF59-F940-4CF9-9CF0-537FD99C2D11}" type="pres">
      <dgm:prSet presAssocID="{F1243F55-87D9-4F21-AEEF-95C702342A3F}" presName="negativeSpace" presStyleCnt="0"/>
      <dgm:spPr/>
    </dgm:pt>
    <dgm:pt modelId="{6E76CED7-46BA-45C6-9C61-9F20FFE1218B}" type="pres">
      <dgm:prSet presAssocID="{F1243F55-87D9-4F21-AEEF-95C702342A3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E87B6C03-B8B0-40A2-8BDF-C248DCA33134}" type="presOf" srcId="{AD72850F-CBF1-4CBC-B3CA-C289DE6A9476}" destId="{4F0ABD30-1FAC-4AC4-B57E-4C081245454A}" srcOrd="0" destOrd="0" presId="urn:microsoft.com/office/officeart/2005/8/layout/list1"/>
    <dgm:cxn modelId="{61E9860A-A3C8-4A94-97B5-CA4BE540222C}" type="presOf" srcId="{0C97B209-9C72-4A5E-9422-E82A995243DE}" destId="{59562DC0-5548-44C7-9D25-E6F6465BAA6F}" srcOrd="0" destOrd="0" presId="urn:microsoft.com/office/officeart/2005/8/layout/list1"/>
    <dgm:cxn modelId="{F0063D0F-AC85-46FC-A582-F0EB0731D769}" srcId="{0C97B209-9C72-4A5E-9422-E82A995243DE}" destId="{DCAD1CFB-8120-4F1E-A754-F09DF1E77C33}" srcOrd="1" destOrd="0" parTransId="{4D24B75A-3441-4466-82F7-B66877990B0C}" sibTransId="{501E15AF-B06D-4D7A-8BFE-2C639ACD4CE1}"/>
    <dgm:cxn modelId="{304DAB27-C7D5-4B71-91AE-644F855BAF09}" type="presOf" srcId="{F63207B1-A12A-4CC5-8449-376AB61B92DA}" destId="{B3FE0A8E-193B-4BC8-AF55-1B3BE50C788C}" srcOrd="1" destOrd="0" presId="urn:microsoft.com/office/officeart/2005/8/layout/list1"/>
    <dgm:cxn modelId="{B6FD5C43-B1A6-4777-8832-533044258D5E}" type="presOf" srcId="{DCAD1CFB-8120-4F1E-A754-F09DF1E77C33}" destId="{2E7D229A-5007-4B9D-BABE-D723F68C793F}" srcOrd="1" destOrd="0" presId="urn:microsoft.com/office/officeart/2005/8/layout/list1"/>
    <dgm:cxn modelId="{522E736A-A60E-4CBE-93A0-C43454871EC6}" type="presOf" srcId="{F1243F55-87D9-4F21-AEEF-95C702342A3F}" destId="{91E23E5B-05D8-4EC8-A421-3244BCAAD7D5}" srcOrd="0" destOrd="0" presId="urn:microsoft.com/office/officeart/2005/8/layout/list1"/>
    <dgm:cxn modelId="{F4E8F585-5FDC-4479-8733-F00F59958A95}" type="presOf" srcId="{F63207B1-A12A-4CC5-8449-376AB61B92DA}" destId="{A67B2E8C-1B1D-47A7-8D05-4093181C1D2A}" srcOrd="0" destOrd="0" presId="urn:microsoft.com/office/officeart/2005/8/layout/list1"/>
    <dgm:cxn modelId="{52177D95-E1E5-472F-B71D-D1892340B495}" srcId="{0C97B209-9C72-4A5E-9422-E82A995243DE}" destId="{F1243F55-87D9-4F21-AEEF-95C702342A3F}" srcOrd="3" destOrd="0" parTransId="{E0EED9E0-74D0-4F5B-B1EC-3721F2C90FFC}" sibTransId="{1104420A-78B3-4E88-9C1C-759590C9389A}"/>
    <dgm:cxn modelId="{866C52B4-A7BC-4C2B-A2D3-5E6102379E5E}" type="presOf" srcId="{F1243F55-87D9-4F21-AEEF-95C702342A3F}" destId="{89FF67DC-D656-46F1-B0A2-EED36EB3B27E}" srcOrd="1" destOrd="0" presId="urn:microsoft.com/office/officeart/2005/8/layout/list1"/>
    <dgm:cxn modelId="{12CF6CBE-B48A-4156-A8E3-F8394C00A3F0}" type="presOf" srcId="{DCAD1CFB-8120-4F1E-A754-F09DF1E77C33}" destId="{A4F0B06D-DF1F-4EBC-BA77-47201738723B}" srcOrd="0" destOrd="0" presId="urn:microsoft.com/office/officeart/2005/8/layout/list1"/>
    <dgm:cxn modelId="{F2B7D6D5-D3D0-426B-8C9E-ACC63B3D20A9}" type="presOf" srcId="{AD72850F-CBF1-4CBC-B3CA-C289DE6A9476}" destId="{E58C9479-B8ED-4300-AA9F-808C17FB34D0}" srcOrd="1" destOrd="0" presId="urn:microsoft.com/office/officeart/2005/8/layout/list1"/>
    <dgm:cxn modelId="{16E5E8E5-2B3B-47B3-9B5C-506D86A14DB1}" srcId="{0C97B209-9C72-4A5E-9422-E82A995243DE}" destId="{AD72850F-CBF1-4CBC-B3CA-C289DE6A9476}" srcOrd="2" destOrd="0" parTransId="{F14AA0B9-847D-4ABF-A297-7F490A0023BF}" sibTransId="{3BAD5826-CA27-49AF-B2E8-D1173386C9EA}"/>
    <dgm:cxn modelId="{2631E0FC-18B8-4239-AB51-4AEF4AE95C03}" srcId="{0C97B209-9C72-4A5E-9422-E82A995243DE}" destId="{F63207B1-A12A-4CC5-8449-376AB61B92DA}" srcOrd="0" destOrd="0" parTransId="{A00D2F2A-403C-440A-931D-0A92019B7460}" sibTransId="{A5963749-3332-4308-BCAE-52129B63F399}"/>
    <dgm:cxn modelId="{E83C7E49-45AD-404C-9ED5-0AB15D0A5731}" type="presParOf" srcId="{59562DC0-5548-44C7-9D25-E6F6465BAA6F}" destId="{6C7ED3DC-363D-499D-B019-F99F7959C483}" srcOrd="0" destOrd="0" presId="urn:microsoft.com/office/officeart/2005/8/layout/list1"/>
    <dgm:cxn modelId="{014DAA33-72C3-434F-96CB-34D4F179AA38}" type="presParOf" srcId="{6C7ED3DC-363D-499D-B019-F99F7959C483}" destId="{A67B2E8C-1B1D-47A7-8D05-4093181C1D2A}" srcOrd="0" destOrd="0" presId="urn:microsoft.com/office/officeart/2005/8/layout/list1"/>
    <dgm:cxn modelId="{871F0B29-9CCF-44FB-8131-DE900E644AF3}" type="presParOf" srcId="{6C7ED3DC-363D-499D-B019-F99F7959C483}" destId="{B3FE0A8E-193B-4BC8-AF55-1B3BE50C788C}" srcOrd="1" destOrd="0" presId="urn:microsoft.com/office/officeart/2005/8/layout/list1"/>
    <dgm:cxn modelId="{02BC3118-21C8-4A3A-AB07-369D8A5DC84C}" type="presParOf" srcId="{59562DC0-5548-44C7-9D25-E6F6465BAA6F}" destId="{2F1C425F-ACC8-4D60-8C3D-6FAF2574CFC4}" srcOrd="1" destOrd="0" presId="urn:microsoft.com/office/officeart/2005/8/layout/list1"/>
    <dgm:cxn modelId="{85C4B5A8-FE1A-4A63-AAD8-16AFEB515AC5}" type="presParOf" srcId="{59562DC0-5548-44C7-9D25-E6F6465BAA6F}" destId="{282B9ACF-F3AA-482B-9145-81B93C9ADE15}" srcOrd="2" destOrd="0" presId="urn:microsoft.com/office/officeart/2005/8/layout/list1"/>
    <dgm:cxn modelId="{E9A2FC72-5CE4-4FF1-8E49-639C0966C4C6}" type="presParOf" srcId="{59562DC0-5548-44C7-9D25-E6F6465BAA6F}" destId="{315BA442-32A4-4BD7-AE5E-E7E30E20F05D}" srcOrd="3" destOrd="0" presId="urn:microsoft.com/office/officeart/2005/8/layout/list1"/>
    <dgm:cxn modelId="{811D6FA4-5A8B-4ACF-91C8-84563E5D7C2A}" type="presParOf" srcId="{59562DC0-5548-44C7-9D25-E6F6465BAA6F}" destId="{25DB49E8-DD52-45EF-8E06-4952558B2246}" srcOrd="4" destOrd="0" presId="urn:microsoft.com/office/officeart/2005/8/layout/list1"/>
    <dgm:cxn modelId="{B45CA300-23AC-455B-858E-5A4B422FD358}" type="presParOf" srcId="{25DB49E8-DD52-45EF-8E06-4952558B2246}" destId="{A4F0B06D-DF1F-4EBC-BA77-47201738723B}" srcOrd="0" destOrd="0" presId="urn:microsoft.com/office/officeart/2005/8/layout/list1"/>
    <dgm:cxn modelId="{8CE4937A-917E-486C-BCB0-82B3E3B6021E}" type="presParOf" srcId="{25DB49E8-DD52-45EF-8E06-4952558B2246}" destId="{2E7D229A-5007-4B9D-BABE-D723F68C793F}" srcOrd="1" destOrd="0" presId="urn:microsoft.com/office/officeart/2005/8/layout/list1"/>
    <dgm:cxn modelId="{B7C7C9F5-1488-4674-8ED7-87E83F421135}" type="presParOf" srcId="{59562DC0-5548-44C7-9D25-E6F6465BAA6F}" destId="{11970EE4-09C7-47B0-A8C5-ED09C35E6DED}" srcOrd="5" destOrd="0" presId="urn:microsoft.com/office/officeart/2005/8/layout/list1"/>
    <dgm:cxn modelId="{C11CB024-F060-434F-8B61-D1AD81DF5E8F}" type="presParOf" srcId="{59562DC0-5548-44C7-9D25-E6F6465BAA6F}" destId="{8FEB2313-AD88-463B-A1F4-24A9F7FFAB42}" srcOrd="6" destOrd="0" presId="urn:microsoft.com/office/officeart/2005/8/layout/list1"/>
    <dgm:cxn modelId="{3A15F2CE-8EF3-4BF3-BB26-F38FA28613E4}" type="presParOf" srcId="{59562DC0-5548-44C7-9D25-E6F6465BAA6F}" destId="{2C33474F-4026-40F4-ABB1-2B13F182FD69}" srcOrd="7" destOrd="0" presId="urn:microsoft.com/office/officeart/2005/8/layout/list1"/>
    <dgm:cxn modelId="{A27F59C7-E36D-4980-96DD-E55E1EC5A12C}" type="presParOf" srcId="{59562DC0-5548-44C7-9D25-E6F6465BAA6F}" destId="{35EF8762-4867-442E-9DD4-09167388C86B}" srcOrd="8" destOrd="0" presId="urn:microsoft.com/office/officeart/2005/8/layout/list1"/>
    <dgm:cxn modelId="{D61F2774-9836-4DC3-BA8C-D0EF9D339A33}" type="presParOf" srcId="{35EF8762-4867-442E-9DD4-09167388C86B}" destId="{4F0ABD30-1FAC-4AC4-B57E-4C081245454A}" srcOrd="0" destOrd="0" presId="urn:microsoft.com/office/officeart/2005/8/layout/list1"/>
    <dgm:cxn modelId="{70142D8B-4648-4FBB-8911-E88A8DC1690C}" type="presParOf" srcId="{35EF8762-4867-442E-9DD4-09167388C86B}" destId="{E58C9479-B8ED-4300-AA9F-808C17FB34D0}" srcOrd="1" destOrd="0" presId="urn:microsoft.com/office/officeart/2005/8/layout/list1"/>
    <dgm:cxn modelId="{8255210B-4E88-463F-BFBC-A78E46448D30}" type="presParOf" srcId="{59562DC0-5548-44C7-9D25-E6F6465BAA6F}" destId="{841ED616-A01C-41AE-8AA9-F52FDC58FFB5}" srcOrd="9" destOrd="0" presId="urn:microsoft.com/office/officeart/2005/8/layout/list1"/>
    <dgm:cxn modelId="{202A5370-DE17-4F19-B8FC-424F26212018}" type="presParOf" srcId="{59562DC0-5548-44C7-9D25-E6F6465BAA6F}" destId="{066E1E81-F861-45F6-B37D-7C5ED524A918}" srcOrd="10" destOrd="0" presId="urn:microsoft.com/office/officeart/2005/8/layout/list1"/>
    <dgm:cxn modelId="{83544917-45AB-4E95-8505-8E5ACC793A96}" type="presParOf" srcId="{59562DC0-5548-44C7-9D25-E6F6465BAA6F}" destId="{D770AC8C-822E-46B9-8C1F-6D81D684FE37}" srcOrd="11" destOrd="0" presId="urn:microsoft.com/office/officeart/2005/8/layout/list1"/>
    <dgm:cxn modelId="{12530776-40A7-4A13-A531-5D4536E568A2}" type="presParOf" srcId="{59562DC0-5548-44C7-9D25-E6F6465BAA6F}" destId="{5965F4E7-ED2C-425E-803F-04C9826A825C}" srcOrd="12" destOrd="0" presId="urn:microsoft.com/office/officeart/2005/8/layout/list1"/>
    <dgm:cxn modelId="{45E5E3E7-FB12-4371-91D9-B948048DF81F}" type="presParOf" srcId="{5965F4E7-ED2C-425E-803F-04C9826A825C}" destId="{91E23E5B-05D8-4EC8-A421-3244BCAAD7D5}" srcOrd="0" destOrd="0" presId="urn:microsoft.com/office/officeart/2005/8/layout/list1"/>
    <dgm:cxn modelId="{8116B2B1-F2EE-47D4-BEA8-03A9489D608E}" type="presParOf" srcId="{5965F4E7-ED2C-425E-803F-04C9826A825C}" destId="{89FF67DC-D656-46F1-B0A2-EED36EB3B27E}" srcOrd="1" destOrd="0" presId="urn:microsoft.com/office/officeart/2005/8/layout/list1"/>
    <dgm:cxn modelId="{6C371FEA-D96B-4C0F-AD63-9E4478FA5049}" type="presParOf" srcId="{59562DC0-5548-44C7-9D25-E6F6465BAA6F}" destId="{E191AF59-F940-4CF9-9CF0-537FD99C2D11}" srcOrd="13" destOrd="0" presId="urn:microsoft.com/office/officeart/2005/8/layout/list1"/>
    <dgm:cxn modelId="{8431BD2E-5161-4D30-B98A-986E4CA68E86}" type="presParOf" srcId="{59562DC0-5548-44C7-9D25-E6F6465BAA6F}" destId="{6E76CED7-46BA-45C6-9C61-9F20FFE1218B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D3963A0-A03C-4865-8BDE-58DB43C8A318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70F103CE-F581-4A45-8D84-812E7B162593}">
      <dgm:prSet phldrT="[Texto]" custT="1"/>
      <dgm:spPr/>
      <dgm:t>
        <a:bodyPr/>
        <a:lstStyle/>
        <a:p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/>
              <a:latin typeface="Calibri" pitchFamily="34" charset="0"/>
            </a:rPr>
            <a:t>50 milhões de televisores, 25 milhões de maquinas de lavar; 18 milhões de computadores,...</a:t>
          </a:r>
          <a:endParaRPr lang="pt-BR" sz="2800" dirty="0">
            <a:solidFill>
              <a:schemeClr val="accent5">
                <a:lumMod val="50000"/>
              </a:schemeClr>
            </a:solidFill>
            <a:effectLst/>
          </a:endParaRPr>
        </a:p>
      </dgm:t>
    </dgm:pt>
    <dgm:pt modelId="{5639985A-803A-4FB7-94C7-0446928C1BA9}" type="parTrans" cxnId="{C9001A6A-9530-4AEA-8858-D672DFF2B22D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D360AABB-A96F-43E0-9793-C78553523C1D}" type="sibTrans" cxnId="{C9001A6A-9530-4AEA-8858-D672DFF2B22D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26891384-0515-437E-B0FF-2E8F0D2EBAEF}">
      <dgm:prSet phldrT="[Texto]"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2800" b="1" dirty="0">
              <a:solidFill>
                <a:schemeClr val="accent5">
                  <a:lumMod val="50000"/>
                </a:schemeClr>
              </a:solidFill>
              <a:effectLst/>
            </a:rPr>
            <a:t>Lixões : de 30% a 50% ainda em funcionamento</a:t>
          </a:r>
        </a:p>
      </dgm:t>
    </dgm:pt>
    <dgm:pt modelId="{0646DCB0-4F2C-4DEA-8655-FCAF223F2716}" type="parTrans" cxnId="{9971B919-7B3A-4504-91B1-6C2AEB664608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C0BBA679-C9CB-439A-B760-A63F6DE844A5}" type="sibTrans" cxnId="{9971B919-7B3A-4504-91B1-6C2AEB664608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E9F7524D-2285-49BF-B6E5-8CB9D2538F43}">
      <dgm:prSet phldrT="[Texto]" custT="1"/>
      <dgm:spPr/>
      <dgm:t>
        <a:bodyPr/>
        <a:lstStyle/>
        <a:p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/>
            </a:rPr>
            <a:t>PNRS = 3 cadeias reversas de setores empresariais funcionando adequadamente </a:t>
          </a:r>
        </a:p>
      </dgm:t>
    </dgm:pt>
    <dgm:pt modelId="{D5C4EAC0-C1E7-4DB9-B782-2D7271A82CED}" type="parTrans" cxnId="{8C2E259C-063D-4860-8B62-AD8BA0863548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A89DB174-EAF7-4F47-9201-CE211C03917E}" type="sibTrans" cxnId="{8C2E259C-063D-4860-8B62-AD8BA0863548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36BF3AFF-5274-4227-85C0-A4657F911F5E}">
      <dgm:prSet custT="1"/>
      <dgm:spPr/>
      <dgm:t>
        <a:bodyPr/>
        <a:lstStyle/>
        <a:p>
          <a:pPr>
            <a:lnSpc>
              <a:spcPct val="100000"/>
            </a:lnSpc>
            <a:spcAft>
              <a:spcPts val="0"/>
            </a:spcAft>
          </a:pPr>
          <a:r>
            <a:rPr lang="pt-BR" sz="2800" b="1" i="1" dirty="0">
              <a:solidFill>
                <a:schemeClr val="accent5">
                  <a:lumMod val="50000"/>
                </a:schemeClr>
              </a:solidFill>
            </a:rPr>
            <a:t>Coleta seletiva:  praticamente inexistente</a:t>
          </a:r>
        </a:p>
        <a:p>
          <a:pPr>
            <a:lnSpc>
              <a:spcPct val="100000"/>
            </a:lnSpc>
            <a:spcAft>
              <a:spcPts val="0"/>
            </a:spcAft>
          </a:pPr>
          <a:r>
            <a:rPr lang="pt-BR" sz="2800" b="1" i="1" dirty="0">
              <a:solidFill>
                <a:schemeClr val="accent5">
                  <a:lumMod val="50000"/>
                </a:schemeClr>
              </a:solidFill>
            </a:rPr>
            <a:t>50% de materiais recicláveis no lixo urbano</a:t>
          </a:r>
        </a:p>
      </dgm:t>
    </dgm:pt>
    <dgm:pt modelId="{826A30A1-BA18-40DC-867E-A880D7D590DA}" type="parTrans" cxnId="{97ABC41E-4D2A-485C-AD1A-1447197CFDB7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03EFFB5F-FA71-40C2-B6D6-E35DBE254743}" type="sibTrans" cxnId="{97ABC41E-4D2A-485C-AD1A-1447197CFDB7}">
      <dgm:prSet/>
      <dgm:spPr/>
      <dgm:t>
        <a:bodyPr/>
        <a:lstStyle/>
        <a:p>
          <a:endParaRPr lang="pt-BR" sz="2800">
            <a:solidFill>
              <a:schemeClr val="accent5">
                <a:lumMod val="50000"/>
              </a:schemeClr>
            </a:solidFill>
          </a:endParaRPr>
        </a:p>
      </dgm:t>
    </dgm:pt>
    <dgm:pt modelId="{982FDA47-C16A-49CD-B976-0E26031B6FC7}" type="pres">
      <dgm:prSet presAssocID="{7D3963A0-A03C-4865-8BDE-58DB43C8A318}" presName="linear" presStyleCnt="0">
        <dgm:presLayoutVars>
          <dgm:dir/>
          <dgm:animLvl val="lvl"/>
          <dgm:resizeHandles val="exact"/>
        </dgm:presLayoutVars>
      </dgm:prSet>
      <dgm:spPr/>
    </dgm:pt>
    <dgm:pt modelId="{EBA7AE89-AC47-45BA-B248-1D81E703E0C2}" type="pres">
      <dgm:prSet presAssocID="{70F103CE-F581-4A45-8D84-812E7B162593}" presName="parentLin" presStyleCnt="0"/>
      <dgm:spPr/>
    </dgm:pt>
    <dgm:pt modelId="{B7F24726-4DEA-4617-AE8C-E4B4550FBF37}" type="pres">
      <dgm:prSet presAssocID="{70F103CE-F581-4A45-8D84-812E7B162593}" presName="parentLeftMargin" presStyleLbl="node1" presStyleIdx="0" presStyleCnt="4"/>
      <dgm:spPr/>
    </dgm:pt>
    <dgm:pt modelId="{7512BF61-A224-4643-A994-A2F340D68A11}" type="pres">
      <dgm:prSet presAssocID="{70F103CE-F581-4A45-8D84-812E7B162593}" presName="parentText" presStyleLbl="node1" presStyleIdx="0" presStyleCnt="4" custScaleX="708275" custScaleY="146960" custLinFactNeighborX="-36306" custLinFactNeighborY="1423">
        <dgm:presLayoutVars>
          <dgm:chMax val="0"/>
          <dgm:bulletEnabled val="1"/>
        </dgm:presLayoutVars>
      </dgm:prSet>
      <dgm:spPr/>
    </dgm:pt>
    <dgm:pt modelId="{A032A73F-0B4F-43B2-B4B0-8B62AB3D5CE6}" type="pres">
      <dgm:prSet presAssocID="{70F103CE-F581-4A45-8D84-812E7B162593}" presName="negativeSpace" presStyleCnt="0"/>
      <dgm:spPr/>
    </dgm:pt>
    <dgm:pt modelId="{A609FE55-5DFD-414D-925F-598276F5E706}" type="pres">
      <dgm:prSet presAssocID="{70F103CE-F581-4A45-8D84-812E7B162593}" presName="childText" presStyleLbl="conFgAcc1" presStyleIdx="0" presStyleCnt="4" custScaleY="66117" custLinFactY="38719" custLinFactNeighborX="65" custLinFactNeighborY="100000">
        <dgm:presLayoutVars>
          <dgm:bulletEnabled val="1"/>
        </dgm:presLayoutVars>
      </dgm:prSet>
      <dgm:spPr/>
    </dgm:pt>
    <dgm:pt modelId="{35285240-C9AA-4EDE-9E87-2D9909E566DD}" type="pres">
      <dgm:prSet presAssocID="{D360AABB-A96F-43E0-9793-C78553523C1D}" presName="spaceBetweenRectangles" presStyleCnt="0"/>
      <dgm:spPr/>
    </dgm:pt>
    <dgm:pt modelId="{FE7DB964-C91D-4828-9991-791347B63FD1}" type="pres">
      <dgm:prSet presAssocID="{26891384-0515-437E-B0FF-2E8F0D2EBAEF}" presName="parentLin" presStyleCnt="0"/>
      <dgm:spPr/>
    </dgm:pt>
    <dgm:pt modelId="{2E2DB1B9-7507-4074-B9B9-47018F65783C}" type="pres">
      <dgm:prSet presAssocID="{26891384-0515-437E-B0FF-2E8F0D2EBAEF}" presName="parentLeftMargin" presStyleLbl="node1" presStyleIdx="0" presStyleCnt="4"/>
      <dgm:spPr/>
    </dgm:pt>
    <dgm:pt modelId="{E35BF82D-0CB1-47BF-990D-210D6B8CB3B0}" type="pres">
      <dgm:prSet presAssocID="{26891384-0515-437E-B0FF-2E8F0D2EBAEF}" presName="parentText" presStyleLbl="node1" presStyleIdx="1" presStyleCnt="4" custScaleX="711560" custScaleY="115066" custLinFactNeighborX="2043" custLinFactNeighborY="26849">
        <dgm:presLayoutVars>
          <dgm:chMax val="0"/>
          <dgm:bulletEnabled val="1"/>
        </dgm:presLayoutVars>
      </dgm:prSet>
      <dgm:spPr/>
    </dgm:pt>
    <dgm:pt modelId="{9026C5A3-A25E-447D-B8CD-C7ADF6C95588}" type="pres">
      <dgm:prSet presAssocID="{26891384-0515-437E-B0FF-2E8F0D2EBAEF}" presName="negativeSpace" presStyleCnt="0"/>
      <dgm:spPr/>
    </dgm:pt>
    <dgm:pt modelId="{AFA403F5-35BB-48BF-9D7B-24545552F365}" type="pres">
      <dgm:prSet presAssocID="{26891384-0515-437E-B0FF-2E8F0D2EBAEF}" presName="childText" presStyleLbl="conFgAcc1" presStyleIdx="1" presStyleCnt="4" custLinFactY="11420" custLinFactNeighborY="100000">
        <dgm:presLayoutVars>
          <dgm:bulletEnabled val="1"/>
        </dgm:presLayoutVars>
      </dgm:prSet>
      <dgm:spPr/>
    </dgm:pt>
    <dgm:pt modelId="{FBD725C4-62BA-436C-A3CA-A0F67AF613A7}" type="pres">
      <dgm:prSet presAssocID="{C0BBA679-C9CB-439A-B760-A63F6DE844A5}" presName="spaceBetweenRectangles" presStyleCnt="0"/>
      <dgm:spPr/>
    </dgm:pt>
    <dgm:pt modelId="{D2C8B312-4BA0-4518-B00E-0D00B55C771F}" type="pres">
      <dgm:prSet presAssocID="{36BF3AFF-5274-4227-85C0-A4657F911F5E}" presName="parentLin" presStyleCnt="0"/>
      <dgm:spPr/>
    </dgm:pt>
    <dgm:pt modelId="{74D7DC00-D448-4AB7-9D67-BAEAFED67289}" type="pres">
      <dgm:prSet presAssocID="{36BF3AFF-5274-4227-85C0-A4657F911F5E}" presName="parentLeftMargin" presStyleLbl="node1" presStyleIdx="1" presStyleCnt="4"/>
      <dgm:spPr/>
    </dgm:pt>
    <dgm:pt modelId="{0DA75B55-AF81-4976-A33D-0803D0F1B4DA}" type="pres">
      <dgm:prSet presAssocID="{36BF3AFF-5274-4227-85C0-A4657F911F5E}" presName="parentText" presStyleLbl="node1" presStyleIdx="2" presStyleCnt="4" custScaleX="274973" custScaleY="117641" custLinFactNeighborX="-44379" custLinFactNeighborY="27250">
        <dgm:presLayoutVars>
          <dgm:chMax val="0"/>
          <dgm:bulletEnabled val="1"/>
        </dgm:presLayoutVars>
      </dgm:prSet>
      <dgm:spPr/>
    </dgm:pt>
    <dgm:pt modelId="{B67B6698-994A-492B-BEB7-D9D5422C1D05}" type="pres">
      <dgm:prSet presAssocID="{36BF3AFF-5274-4227-85C0-A4657F911F5E}" presName="negativeSpace" presStyleCnt="0"/>
      <dgm:spPr/>
    </dgm:pt>
    <dgm:pt modelId="{2A436098-C06B-4AA6-8256-262468C60D7F}" type="pres">
      <dgm:prSet presAssocID="{36BF3AFF-5274-4227-85C0-A4657F911F5E}" presName="childText" presStyleLbl="conFgAcc1" presStyleIdx="2" presStyleCnt="4" custLinFactY="4208" custLinFactNeighborX="65" custLinFactNeighborY="100000">
        <dgm:presLayoutVars>
          <dgm:bulletEnabled val="1"/>
        </dgm:presLayoutVars>
      </dgm:prSet>
      <dgm:spPr/>
    </dgm:pt>
    <dgm:pt modelId="{2B58DD49-3B5C-45C3-B652-73DF6BB1DA4A}" type="pres">
      <dgm:prSet presAssocID="{03EFFB5F-FA71-40C2-B6D6-E35DBE254743}" presName="spaceBetweenRectangles" presStyleCnt="0"/>
      <dgm:spPr/>
    </dgm:pt>
    <dgm:pt modelId="{9FB25408-0E0F-4449-B57B-5293DC9F75A9}" type="pres">
      <dgm:prSet presAssocID="{E9F7524D-2285-49BF-B6E5-8CB9D2538F43}" presName="parentLin" presStyleCnt="0"/>
      <dgm:spPr/>
    </dgm:pt>
    <dgm:pt modelId="{8FAB4940-2C1F-405F-A412-646A71313FEA}" type="pres">
      <dgm:prSet presAssocID="{E9F7524D-2285-49BF-B6E5-8CB9D2538F43}" presName="parentLeftMargin" presStyleLbl="node1" presStyleIdx="2" presStyleCnt="4"/>
      <dgm:spPr/>
    </dgm:pt>
    <dgm:pt modelId="{B736193C-4041-45AE-99D1-D8F4C04598C8}" type="pres">
      <dgm:prSet presAssocID="{E9F7524D-2285-49BF-B6E5-8CB9D2538F43}" presName="parentText" presStyleLbl="node1" presStyleIdx="3" presStyleCnt="4" custScaleX="711560" custScaleY="146679" custLinFactNeighborX="2043" custLinFactNeighborY="18518">
        <dgm:presLayoutVars>
          <dgm:chMax val="0"/>
          <dgm:bulletEnabled val="1"/>
        </dgm:presLayoutVars>
      </dgm:prSet>
      <dgm:spPr/>
    </dgm:pt>
    <dgm:pt modelId="{02D199CB-2B9A-47DB-AFA0-446E34FC7089}" type="pres">
      <dgm:prSet presAssocID="{E9F7524D-2285-49BF-B6E5-8CB9D2538F43}" presName="negativeSpace" presStyleCnt="0"/>
      <dgm:spPr/>
    </dgm:pt>
    <dgm:pt modelId="{04893382-8146-4181-A5C2-1CB3101686BE}" type="pres">
      <dgm:prSet presAssocID="{E9F7524D-2285-49BF-B6E5-8CB9D2538F43}" presName="childText" presStyleLbl="conFgAcc1" presStyleIdx="3" presStyleCnt="4" custScaleY="115897" custLinFactNeighborY="-17937">
        <dgm:presLayoutVars>
          <dgm:bulletEnabled val="1"/>
        </dgm:presLayoutVars>
      </dgm:prSet>
      <dgm:spPr/>
    </dgm:pt>
  </dgm:ptLst>
  <dgm:cxnLst>
    <dgm:cxn modelId="{9971B919-7B3A-4504-91B1-6C2AEB664608}" srcId="{7D3963A0-A03C-4865-8BDE-58DB43C8A318}" destId="{26891384-0515-437E-B0FF-2E8F0D2EBAEF}" srcOrd="1" destOrd="0" parTransId="{0646DCB0-4F2C-4DEA-8655-FCAF223F2716}" sibTransId="{C0BBA679-C9CB-439A-B760-A63F6DE844A5}"/>
    <dgm:cxn modelId="{6B30D01B-0DCE-4FEC-B4A0-EAE4ECD6EF03}" type="presOf" srcId="{E9F7524D-2285-49BF-B6E5-8CB9D2538F43}" destId="{B736193C-4041-45AE-99D1-D8F4C04598C8}" srcOrd="1" destOrd="0" presId="urn:microsoft.com/office/officeart/2005/8/layout/list1"/>
    <dgm:cxn modelId="{97ABC41E-4D2A-485C-AD1A-1447197CFDB7}" srcId="{7D3963A0-A03C-4865-8BDE-58DB43C8A318}" destId="{36BF3AFF-5274-4227-85C0-A4657F911F5E}" srcOrd="2" destOrd="0" parTransId="{826A30A1-BA18-40DC-867E-A880D7D590DA}" sibTransId="{03EFFB5F-FA71-40C2-B6D6-E35DBE254743}"/>
    <dgm:cxn modelId="{7322F429-3579-4AD4-A71D-20A0F2A43826}" type="presOf" srcId="{26891384-0515-437E-B0FF-2E8F0D2EBAEF}" destId="{2E2DB1B9-7507-4074-B9B9-47018F65783C}" srcOrd="0" destOrd="0" presId="urn:microsoft.com/office/officeart/2005/8/layout/list1"/>
    <dgm:cxn modelId="{B3440A34-1D99-43CC-AA19-CF93A3E5BB62}" type="presOf" srcId="{7D3963A0-A03C-4865-8BDE-58DB43C8A318}" destId="{982FDA47-C16A-49CD-B976-0E26031B6FC7}" srcOrd="0" destOrd="0" presId="urn:microsoft.com/office/officeart/2005/8/layout/list1"/>
    <dgm:cxn modelId="{3F37EC5B-033E-49A3-AA36-348D0E8190F2}" type="presOf" srcId="{E9F7524D-2285-49BF-B6E5-8CB9D2538F43}" destId="{8FAB4940-2C1F-405F-A412-646A71313FEA}" srcOrd="0" destOrd="0" presId="urn:microsoft.com/office/officeart/2005/8/layout/list1"/>
    <dgm:cxn modelId="{C9001A6A-9530-4AEA-8858-D672DFF2B22D}" srcId="{7D3963A0-A03C-4865-8BDE-58DB43C8A318}" destId="{70F103CE-F581-4A45-8D84-812E7B162593}" srcOrd="0" destOrd="0" parTransId="{5639985A-803A-4FB7-94C7-0446928C1BA9}" sibTransId="{D360AABB-A96F-43E0-9793-C78553523C1D}"/>
    <dgm:cxn modelId="{D7266C8F-1211-4FF0-8817-3040CB0768C0}" type="presOf" srcId="{26891384-0515-437E-B0FF-2E8F0D2EBAEF}" destId="{E35BF82D-0CB1-47BF-990D-210D6B8CB3B0}" srcOrd="1" destOrd="0" presId="urn:microsoft.com/office/officeart/2005/8/layout/list1"/>
    <dgm:cxn modelId="{9BADD996-85F8-4239-9BD1-A75C41CC8A2E}" type="presOf" srcId="{36BF3AFF-5274-4227-85C0-A4657F911F5E}" destId="{0DA75B55-AF81-4976-A33D-0803D0F1B4DA}" srcOrd="1" destOrd="0" presId="urn:microsoft.com/office/officeart/2005/8/layout/list1"/>
    <dgm:cxn modelId="{8C2E259C-063D-4860-8B62-AD8BA0863548}" srcId="{7D3963A0-A03C-4865-8BDE-58DB43C8A318}" destId="{E9F7524D-2285-49BF-B6E5-8CB9D2538F43}" srcOrd="3" destOrd="0" parTransId="{D5C4EAC0-C1E7-4DB9-B782-2D7271A82CED}" sibTransId="{A89DB174-EAF7-4F47-9201-CE211C03917E}"/>
    <dgm:cxn modelId="{3D6703A7-FAB7-4572-B211-34114B1AA79E}" type="presOf" srcId="{70F103CE-F581-4A45-8D84-812E7B162593}" destId="{7512BF61-A224-4643-A994-A2F340D68A11}" srcOrd="1" destOrd="0" presId="urn:microsoft.com/office/officeart/2005/8/layout/list1"/>
    <dgm:cxn modelId="{A48B58CD-99CD-4E0C-915D-C8FF3E01C6B4}" type="presOf" srcId="{70F103CE-F581-4A45-8D84-812E7B162593}" destId="{B7F24726-4DEA-4617-AE8C-E4B4550FBF37}" srcOrd="0" destOrd="0" presId="urn:microsoft.com/office/officeart/2005/8/layout/list1"/>
    <dgm:cxn modelId="{47CE10D9-A307-4BE7-94DF-8E7FCE718BA5}" type="presOf" srcId="{36BF3AFF-5274-4227-85C0-A4657F911F5E}" destId="{74D7DC00-D448-4AB7-9D67-BAEAFED67289}" srcOrd="0" destOrd="0" presId="urn:microsoft.com/office/officeart/2005/8/layout/list1"/>
    <dgm:cxn modelId="{E92A4D33-94C8-4ACB-A31D-B525B936347D}" type="presParOf" srcId="{982FDA47-C16A-49CD-B976-0E26031B6FC7}" destId="{EBA7AE89-AC47-45BA-B248-1D81E703E0C2}" srcOrd="0" destOrd="0" presId="urn:microsoft.com/office/officeart/2005/8/layout/list1"/>
    <dgm:cxn modelId="{73BBC4DE-1FFB-4B97-A550-9B36C0797DAA}" type="presParOf" srcId="{EBA7AE89-AC47-45BA-B248-1D81E703E0C2}" destId="{B7F24726-4DEA-4617-AE8C-E4B4550FBF37}" srcOrd="0" destOrd="0" presId="urn:microsoft.com/office/officeart/2005/8/layout/list1"/>
    <dgm:cxn modelId="{30F647A7-5A4D-4E13-BBF7-B12A879FD9C3}" type="presParOf" srcId="{EBA7AE89-AC47-45BA-B248-1D81E703E0C2}" destId="{7512BF61-A224-4643-A994-A2F340D68A11}" srcOrd="1" destOrd="0" presId="urn:microsoft.com/office/officeart/2005/8/layout/list1"/>
    <dgm:cxn modelId="{19C51801-9FC5-40A7-AB9C-91D30DBFE436}" type="presParOf" srcId="{982FDA47-C16A-49CD-B976-0E26031B6FC7}" destId="{A032A73F-0B4F-43B2-B4B0-8B62AB3D5CE6}" srcOrd="1" destOrd="0" presId="urn:microsoft.com/office/officeart/2005/8/layout/list1"/>
    <dgm:cxn modelId="{A21C51D0-69C8-4CBD-82FE-D84000CC8D34}" type="presParOf" srcId="{982FDA47-C16A-49CD-B976-0E26031B6FC7}" destId="{A609FE55-5DFD-414D-925F-598276F5E706}" srcOrd="2" destOrd="0" presId="urn:microsoft.com/office/officeart/2005/8/layout/list1"/>
    <dgm:cxn modelId="{4B822B6F-81BB-4916-AC3C-CA1F16100205}" type="presParOf" srcId="{982FDA47-C16A-49CD-B976-0E26031B6FC7}" destId="{35285240-C9AA-4EDE-9E87-2D9909E566DD}" srcOrd="3" destOrd="0" presId="urn:microsoft.com/office/officeart/2005/8/layout/list1"/>
    <dgm:cxn modelId="{C96C3482-C699-45C3-8AC5-7368FA1598AF}" type="presParOf" srcId="{982FDA47-C16A-49CD-B976-0E26031B6FC7}" destId="{FE7DB964-C91D-4828-9991-791347B63FD1}" srcOrd="4" destOrd="0" presId="urn:microsoft.com/office/officeart/2005/8/layout/list1"/>
    <dgm:cxn modelId="{B5100015-7464-41B1-9979-432A4B9F4C17}" type="presParOf" srcId="{FE7DB964-C91D-4828-9991-791347B63FD1}" destId="{2E2DB1B9-7507-4074-B9B9-47018F65783C}" srcOrd="0" destOrd="0" presId="urn:microsoft.com/office/officeart/2005/8/layout/list1"/>
    <dgm:cxn modelId="{D381B878-AC7E-4BCF-A188-1E31C8A37CD6}" type="presParOf" srcId="{FE7DB964-C91D-4828-9991-791347B63FD1}" destId="{E35BF82D-0CB1-47BF-990D-210D6B8CB3B0}" srcOrd="1" destOrd="0" presId="urn:microsoft.com/office/officeart/2005/8/layout/list1"/>
    <dgm:cxn modelId="{297F04EE-20DB-4808-8D0C-6BFFE2522F5D}" type="presParOf" srcId="{982FDA47-C16A-49CD-B976-0E26031B6FC7}" destId="{9026C5A3-A25E-447D-B8CD-C7ADF6C95588}" srcOrd="5" destOrd="0" presId="urn:microsoft.com/office/officeart/2005/8/layout/list1"/>
    <dgm:cxn modelId="{185A1FBE-3A07-4BA3-BFE3-3E2CE8A1A0D1}" type="presParOf" srcId="{982FDA47-C16A-49CD-B976-0E26031B6FC7}" destId="{AFA403F5-35BB-48BF-9D7B-24545552F365}" srcOrd="6" destOrd="0" presId="urn:microsoft.com/office/officeart/2005/8/layout/list1"/>
    <dgm:cxn modelId="{AD5D3C24-EF5C-44F5-BC1E-37C1E0B99552}" type="presParOf" srcId="{982FDA47-C16A-49CD-B976-0E26031B6FC7}" destId="{FBD725C4-62BA-436C-A3CA-A0F67AF613A7}" srcOrd="7" destOrd="0" presId="urn:microsoft.com/office/officeart/2005/8/layout/list1"/>
    <dgm:cxn modelId="{B6BFF1AE-B937-4A09-AE9C-E4CAC974F7C0}" type="presParOf" srcId="{982FDA47-C16A-49CD-B976-0E26031B6FC7}" destId="{D2C8B312-4BA0-4518-B00E-0D00B55C771F}" srcOrd="8" destOrd="0" presId="urn:microsoft.com/office/officeart/2005/8/layout/list1"/>
    <dgm:cxn modelId="{6C57D962-51F7-418B-AACC-27F7C2C7B42B}" type="presParOf" srcId="{D2C8B312-4BA0-4518-B00E-0D00B55C771F}" destId="{74D7DC00-D448-4AB7-9D67-BAEAFED67289}" srcOrd="0" destOrd="0" presId="urn:microsoft.com/office/officeart/2005/8/layout/list1"/>
    <dgm:cxn modelId="{2FF59E0C-279B-48FD-B342-D23409A39222}" type="presParOf" srcId="{D2C8B312-4BA0-4518-B00E-0D00B55C771F}" destId="{0DA75B55-AF81-4976-A33D-0803D0F1B4DA}" srcOrd="1" destOrd="0" presId="urn:microsoft.com/office/officeart/2005/8/layout/list1"/>
    <dgm:cxn modelId="{7627AB1A-DFC3-4532-808E-45ECC8B281CA}" type="presParOf" srcId="{982FDA47-C16A-49CD-B976-0E26031B6FC7}" destId="{B67B6698-994A-492B-BEB7-D9D5422C1D05}" srcOrd="9" destOrd="0" presId="urn:microsoft.com/office/officeart/2005/8/layout/list1"/>
    <dgm:cxn modelId="{194BD70D-DEDC-4DE8-A32D-B6EDDD4D91BC}" type="presParOf" srcId="{982FDA47-C16A-49CD-B976-0E26031B6FC7}" destId="{2A436098-C06B-4AA6-8256-262468C60D7F}" srcOrd="10" destOrd="0" presId="urn:microsoft.com/office/officeart/2005/8/layout/list1"/>
    <dgm:cxn modelId="{CCE6BC01-A61A-4168-AC16-5F6BCF6866A4}" type="presParOf" srcId="{982FDA47-C16A-49CD-B976-0E26031B6FC7}" destId="{2B58DD49-3B5C-45C3-B652-73DF6BB1DA4A}" srcOrd="11" destOrd="0" presId="urn:microsoft.com/office/officeart/2005/8/layout/list1"/>
    <dgm:cxn modelId="{72BDD66D-B83F-42F6-8ECB-9F0FC4056AFD}" type="presParOf" srcId="{982FDA47-C16A-49CD-B976-0E26031B6FC7}" destId="{9FB25408-0E0F-4449-B57B-5293DC9F75A9}" srcOrd="12" destOrd="0" presId="urn:microsoft.com/office/officeart/2005/8/layout/list1"/>
    <dgm:cxn modelId="{C1975225-C8CE-459A-9344-F0A693469333}" type="presParOf" srcId="{9FB25408-0E0F-4449-B57B-5293DC9F75A9}" destId="{8FAB4940-2C1F-405F-A412-646A71313FEA}" srcOrd="0" destOrd="0" presId="urn:microsoft.com/office/officeart/2005/8/layout/list1"/>
    <dgm:cxn modelId="{3CBC16F5-8AE9-4E43-9C90-D43A174C5FBF}" type="presParOf" srcId="{9FB25408-0E0F-4449-B57B-5293DC9F75A9}" destId="{B736193C-4041-45AE-99D1-D8F4C04598C8}" srcOrd="1" destOrd="0" presId="urn:microsoft.com/office/officeart/2005/8/layout/list1"/>
    <dgm:cxn modelId="{8BEB25E3-96EB-4595-AD9F-CC47EB99C681}" type="presParOf" srcId="{982FDA47-C16A-49CD-B976-0E26031B6FC7}" destId="{02D199CB-2B9A-47DB-AFA0-446E34FC7089}" srcOrd="13" destOrd="0" presId="urn:microsoft.com/office/officeart/2005/8/layout/list1"/>
    <dgm:cxn modelId="{8D7C777C-B479-4DA8-AEA8-EDEE69EC079C}" type="presParOf" srcId="{982FDA47-C16A-49CD-B976-0E26031B6FC7}" destId="{04893382-8146-4181-A5C2-1CB3101686B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928080B-9D9F-4D2A-8ED5-C77091B3CCF3}" type="doc">
      <dgm:prSet loTypeId="urn:microsoft.com/office/officeart/2005/8/layout/vProcess5" loCatId="process" qsTypeId="urn:microsoft.com/office/officeart/2005/8/quickstyle/simple1" qsCatId="simple" csTypeId="urn:microsoft.com/office/officeart/2005/8/colors/accent1_2" csCatId="accent1" phldr="1"/>
      <dgm:spPr/>
    </dgm:pt>
    <dgm:pt modelId="{2EBE4A20-37BD-49D7-98D5-31DAA3DA902A}">
      <dgm:prSet phldrT="[Texto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COLETA</a:t>
          </a:r>
        </a:p>
      </dgm:t>
    </dgm:pt>
    <dgm:pt modelId="{BCC40158-D370-4BED-BAF6-B143000A787A}" type="parTrans" cxnId="{B781B56E-0FC0-47E5-9832-F7BF5465C93C}">
      <dgm:prSet/>
      <dgm:spPr/>
      <dgm:t>
        <a:bodyPr/>
        <a:lstStyle/>
        <a:p>
          <a:endParaRPr lang="pt-BR" sz="2000">
            <a:solidFill>
              <a:schemeClr val="accent5">
                <a:lumMod val="50000"/>
              </a:schemeClr>
            </a:solidFill>
          </a:endParaRPr>
        </a:p>
      </dgm:t>
    </dgm:pt>
    <dgm:pt modelId="{AD4870B0-088C-4E82-9C8B-73F1B4791049}" type="sibTrans" cxnId="{B781B56E-0FC0-47E5-9832-F7BF5465C93C}">
      <dgm:prSet custT="1"/>
      <dgm:spPr>
        <a:solidFill>
          <a:schemeClr val="bg1">
            <a:lumMod val="9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pt-BR" sz="2000">
            <a:solidFill>
              <a:schemeClr val="accent5">
                <a:lumMod val="50000"/>
              </a:schemeClr>
            </a:solidFill>
          </a:endParaRPr>
        </a:p>
      </dgm:t>
    </dgm:pt>
    <dgm:pt modelId="{9A3B659F-559F-42F9-9EB2-3A5E210A66AF}">
      <dgm:prSet phldrT="[Texto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CONSOLIDAÇÃO / ARMAZENAGEM</a:t>
          </a:r>
        </a:p>
      </dgm:t>
    </dgm:pt>
    <dgm:pt modelId="{75265740-9465-4905-AAFA-7A429453DC91}" type="parTrans" cxnId="{91A4659E-FD1B-42F3-91A2-A20E45F5D2F8}">
      <dgm:prSet/>
      <dgm:spPr/>
      <dgm:t>
        <a:bodyPr/>
        <a:lstStyle/>
        <a:p>
          <a:endParaRPr lang="pt-BR" sz="2000">
            <a:solidFill>
              <a:schemeClr val="accent5">
                <a:lumMod val="50000"/>
              </a:schemeClr>
            </a:solidFill>
          </a:endParaRPr>
        </a:p>
      </dgm:t>
    </dgm:pt>
    <dgm:pt modelId="{BB6D4F37-BB31-4A86-8435-BF0BE0D9C743}" type="sibTrans" cxnId="{91A4659E-FD1B-42F3-91A2-A20E45F5D2F8}">
      <dgm:prSet custT="1"/>
      <dgm:spPr>
        <a:solidFill>
          <a:schemeClr val="bg1">
            <a:lumMod val="9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pt-BR" sz="2000">
            <a:solidFill>
              <a:schemeClr val="accent5">
                <a:lumMod val="50000"/>
              </a:schemeClr>
            </a:solidFill>
          </a:endParaRPr>
        </a:p>
      </dgm:t>
    </dgm:pt>
    <dgm:pt modelId="{7F5733BA-E011-4D9A-90CC-346515CEB824}">
      <dgm:prSet phldrT="[Texto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SELEÇÃO DE DESTINO</a:t>
          </a:r>
        </a:p>
      </dgm:t>
    </dgm:pt>
    <dgm:pt modelId="{C19378BA-E8DD-4495-B62B-213D51D27431}" type="parTrans" cxnId="{9711D4C1-8070-4D12-B26F-492FB7EAECF2}">
      <dgm:prSet/>
      <dgm:spPr/>
      <dgm:t>
        <a:bodyPr/>
        <a:lstStyle/>
        <a:p>
          <a:endParaRPr lang="pt-BR" sz="2000">
            <a:solidFill>
              <a:schemeClr val="accent5">
                <a:lumMod val="50000"/>
              </a:schemeClr>
            </a:solidFill>
          </a:endParaRPr>
        </a:p>
      </dgm:t>
    </dgm:pt>
    <dgm:pt modelId="{211F0E43-2F38-44F1-865C-E8E06D9BE901}" type="sibTrans" cxnId="{9711D4C1-8070-4D12-B26F-492FB7EAECF2}">
      <dgm:prSet custT="1"/>
      <dgm:spPr>
        <a:solidFill>
          <a:schemeClr val="bg1">
            <a:lumMod val="9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pt-BR" sz="2000">
            <a:solidFill>
              <a:schemeClr val="accent5">
                <a:lumMod val="50000"/>
              </a:schemeClr>
            </a:solidFill>
          </a:endParaRPr>
        </a:p>
      </dgm:t>
    </dgm:pt>
    <dgm:pt modelId="{5BDB5A68-9CB6-4F25-A5AB-17619867FB11}">
      <dgm:prSet phldrT="[Texto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pt-BR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REAPROVEITAMENTO</a:t>
          </a:r>
        </a:p>
      </dgm:t>
    </dgm:pt>
    <dgm:pt modelId="{D80E6BCE-E605-412E-B712-9819DA35C712}" type="parTrans" cxnId="{2ACFB4F4-E530-4D00-A497-289E794E546E}">
      <dgm:prSet/>
      <dgm:spPr/>
      <dgm:t>
        <a:bodyPr/>
        <a:lstStyle/>
        <a:p>
          <a:endParaRPr lang="pt-BR" sz="2000">
            <a:solidFill>
              <a:schemeClr val="accent5">
                <a:lumMod val="50000"/>
              </a:schemeClr>
            </a:solidFill>
          </a:endParaRPr>
        </a:p>
      </dgm:t>
    </dgm:pt>
    <dgm:pt modelId="{FCBC19BD-63DF-407C-822A-5BDEF16C33AE}" type="sibTrans" cxnId="{2ACFB4F4-E530-4D00-A497-289E794E546E}">
      <dgm:prSet custT="1"/>
      <dgm:spPr>
        <a:solidFill>
          <a:schemeClr val="bg1">
            <a:lumMod val="90000"/>
            <a:alpha val="90000"/>
          </a:schemeClr>
        </a:solidFill>
        <a:ln>
          <a:solidFill>
            <a:schemeClr val="tx1">
              <a:alpha val="90000"/>
            </a:schemeClr>
          </a:solidFill>
        </a:ln>
      </dgm:spPr>
      <dgm:t>
        <a:bodyPr/>
        <a:lstStyle/>
        <a:p>
          <a:endParaRPr lang="pt-BR" sz="2000">
            <a:solidFill>
              <a:schemeClr val="accent5">
                <a:lumMod val="50000"/>
              </a:schemeClr>
            </a:solidFill>
          </a:endParaRPr>
        </a:p>
      </dgm:t>
    </dgm:pt>
    <dgm:pt modelId="{44A4D80F-8A0D-405F-A4B6-ECDC96859D0D}">
      <dgm:prSet phldrT="[Texto]" custT="1"/>
      <dgm:spPr>
        <a:solidFill>
          <a:schemeClr val="bg1">
            <a:lumMod val="90000"/>
          </a:schemeClr>
        </a:solidFill>
      </dgm:spPr>
      <dgm:t>
        <a:bodyPr/>
        <a:lstStyle/>
        <a:p>
          <a:r>
            <a:rPr lang="pt-BR" sz="28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REDISTRIBUIÇÃO</a:t>
          </a:r>
        </a:p>
      </dgm:t>
    </dgm:pt>
    <dgm:pt modelId="{3A57EE0A-75FE-4F39-BCC4-11EEEC13F98C}" type="parTrans" cxnId="{B03F8BD5-F74D-4E8E-A1CE-0281A0C355FF}">
      <dgm:prSet/>
      <dgm:spPr/>
      <dgm:t>
        <a:bodyPr/>
        <a:lstStyle/>
        <a:p>
          <a:endParaRPr lang="pt-BR" sz="2000">
            <a:solidFill>
              <a:schemeClr val="accent5">
                <a:lumMod val="50000"/>
              </a:schemeClr>
            </a:solidFill>
          </a:endParaRPr>
        </a:p>
      </dgm:t>
    </dgm:pt>
    <dgm:pt modelId="{73E56848-DE42-4178-88F3-2E26BE95615F}" type="sibTrans" cxnId="{B03F8BD5-F74D-4E8E-A1CE-0281A0C355FF}">
      <dgm:prSet/>
      <dgm:spPr/>
      <dgm:t>
        <a:bodyPr/>
        <a:lstStyle/>
        <a:p>
          <a:endParaRPr lang="pt-BR" sz="2000">
            <a:solidFill>
              <a:schemeClr val="accent5">
                <a:lumMod val="50000"/>
              </a:schemeClr>
            </a:solidFill>
          </a:endParaRPr>
        </a:p>
      </dgm:t>
    </dgm:pt>
    <dgm:pt modelId="{3268AB34-AB50-4280-8A3A-841A231F5B7E}" type="pres">
      <dgm:prSet presAssocID="{F928080B-9D9F-4D2A-8ED5-C77091B3CCF3}" presName="outerComposite" presStyleCnt="0">
        <dgm:presLayoutVars>
          <dgm:chMax val="5"/>
          <dgm:dir/>
          <dgm:resizeHandles val="exact"/>
        </dgm:presLayoutVars>
      </dgm:prSet>
      <dgm:spPr/>
    </dgm:pt>
    <dgm:pt modelId="{9D05CB8F-7768-4898-A5F2-2C78B9758129}" type="pres">
      <dgm:prSet presAssocID="{F928080B-9D9F-4D2A-8ED5-C77091B3CCF3}" presName="dummyMaxCanvas" presStyleCnt="0">
        <dgm:presLayoutVars/>
      </dgm:prSet>
      <dgm:spPr/>
    </dgm:pt>
    <dgm:pt modelId="{B04DA95F-19A8-49DA-92E3-D7E87E9A362D}" type="pres">
      <dgm:prSet presAssocID="{F928080B-9D9F-4D2A-8ED5-C77091B3CCF3}" presName="FiveNodes_1" presStyleLbl="node1" presStyleIdx="0" presStyleCnt="5" custScaleX="89638" custLinFactNeighborX="350">
        <dgm:presLayoutVars>
          <dgm:bulletEnabled val="1"/>
        </dgm:presLayoutVars>
      </dgm:prSet>
      <dgm:spPr/>
    </dgm:pt>
    <dgm:pt modelId="{0195FA51-411E-46A0-8C85-947CE6A0985D}" type="pres">
      <dgm:prSet presAssocID="{F928080B-9D9F-4D2A-8ED5-C77091B3CCF3}" presName="FiveNodes_2" presStyleLbl="node1" presStyleIdx="1" presStyleCnt="5" custLinFactNeighborX="350" custLinFactNeighborY="-5351">
        <dgm:presLayoutVars>
          <dgm:bulletEnabled val="1"/>
        </dgm:presLayoutVars>
      </dgm:prSet>
      <dgm:spPr/>
    </dgm:pt>
    <dgm:pt modelId="{FD4A1576-E69F-45E4-B3B5-467619126FA1}" type="pres">
      <dgm:prSet presAssocID="{F928080B-9D9F-4D2A-8ED5-C77091B3CCF3}" presName="FiveNodes_3" presStyleLbl="node1" presStyleIdx="2" presStyleCnt="5" custLinFactNeighborX="350" custLinFactNeighborY="-5351">
        <dgm:presLayoutVars>
          <dgm:bulletEnabled val="1"/>
        </dgm:presLayoutVars>
      </dgm:prSet>
      <dgm:spPr/>
    </dgm:pt>
    <dgm:pt modelId="{4B3B6225-6A22-43AD-83DF-7B1C24DBEC2A}" type="pres">
      <dgm:prSet presAssocID="{F928080B-9D9F-4D2A-8ED5-C77091B3CCF3}" presName="FiveNodes_4" presStyleLbl="node1" presStyleIdx="3" presStyleCnt="5" custLinFactNeighborX="350" custLinFactNeighborY="1373">
        <dgm:presLayoutVars>
          <dgm:bulletEnabled val="1"/>
        </dgm:presLayoutVars>
      </dgm:prSet>
      <dgm:spPr/>
    </dgm:pt>
    <dgm:pt modelId="{769D6379-F997-41BE-8CF7-D1A5152E5870}" type="pres">
      <dgm:prSet presAssocID="{F928080B-9D9F-4D2A-8ED5-C77091B3CCF3}" presName="FiveNodes_5" presStyleLbl="node1" presStyleIdx="4" presStyleCnt="5">
        <dgm:presLayoutVars>
          <dgm:bulletEnabled val="1"/>
        </dgm:presLayoutVars>
      </dgm:prSet>
      <dgm:spPr/>
    </dgm:pt>
    <dgm:pt modelId="{C576AF90-8D54-429A-A15B-2C9A96D4AFA1}" type="pres">
      <dgm:prSet presAssocID="{F928080B-9D9F-4D2A-8ED5-C77091B3CCF3}" presName="FiveConn_1-2" presStyleLbl="fgAccFollowNode1" presStyleIdx="0" presStyleCnt="4">
        <dgm:presLayoutVars>
          <dgm:bulletEnabled val="1"/>
        </dgm:presLayoutVars>
      </dgm:prSet>
      <dgm:spPr/>
    </dgm:pt>
    <dgm:pt modelId="{530B1C0B-155B-41B8-82FD-A24D019BDCE4}" type="pres">
      <dgm:prSet presAssocID="{F928080B-9D9F-4D2A-8ED5-C77091B3CCF3}" presName="FiveConn_2-3" presStyleLbl="fgAccFollowNode1" presStyleIdx="1" presStyleCnt="4" custLinFactNeighborX="5205" custLinFactNeighborY="1572">
        <dgm:presLayoutVars>
          <dgm:bulletEnabled val="1"/>
        </dgm:presLayoutVars>
      </dgm:prSet>
      <dgm:spPr/>
    </dgm:pt>
    <dgm:pt modelId="{1C303835-2042-48CF-B386-9A910A170928}" type="pres">
      <dgm:prSet presAssocID="{F928080B-9D9F-4D2A-8ED5-C77091B3CCF3}" presName="FiveConn_3-4" presStyleLbl="fgAccFollowNode1" presStyleIdx="2" presStyleCnt="4">
        <dgm:presLayoutVars>
          <dgm:bulletEnabled val="1"/>
        </dgm:presLayoutVars>
      </dgm:prSet>
      <dgm:spPr/>
    </dgm:pt>
    <dgm:pt modelId="{E6B893B6-9036-42A4-890A-990A8B606302}" type="pres">
      <dgm:prSet presAssocID="{F928080B-9D9F-4D2A-8ED5-C77091B3CCF3}" presName="FiveConn_4-5" presStyleLbl="fgAccFollowNode1" presStyleIdx="3" presStyleCnt="4">
        <dgm:presLayoutVars>
          <dgm:bulletEnabled val="1"/>
        </dgm:presLayoutVars>
      </dgm:prSet>
      <dgm:spPr/>
    </dgm:pt>
    <dgm:pt modelId="{955DCC4A-71B5-4610-B51E-0A80B5CDE59A}" type="pres">
      <dgm:prSet presAssocID="{F928080B-9D9F-4D2A-8ED5-C77091B3CCF3}" presName="FiveNodes_1_text" presStyleLbl="node1" presStyleIdx="4" presStyleCnt="5">
        <dgm:presLayoutVars>
          <dgm:bulletEnabled val="1"/>
        </dgm:presLayoutVars>
      </dgm:prSet>
      <dgm:spPr/>
    </dgm:pt>
    <dgm:pt modelId="{3D1FFA1E-402F-48FD-80AE-B9209020203C}" type="pres">
      <dgm:prSet presAssocID="{F928080B-9D9F-4D2A-8ED5-C77091B3CCF3}" presName="FiveNodes_2_text" presStyleLbl="node1" presStyleIdx="4" presStyleCnt="5">
        <dgm:presLayoutVars>
          <dgm:bulletEnabled val="1"/>
        </dgm:presLayoutVars>
      </dgm:prSet>
      <dgm:spPr/>
    </dgm:pt>
    <dgm:pt modelId="{16D312C5-3884-451F-8BD0-7BD78CAA5720}" type="pres">
      <dgm:prSet presAssocID="{F928080B-9D9F-4D2A-8ED5-C77091B3CCF3}" presName="FiveNodes_3_text" presStyleLbl="node1" presStyleIdx="4" presStyleCnt="5">
        <dgm:presLayoutVars>
          <dgm:bulletEnabled val="1"/>
        </dgm:presLayoutVars>
      </dgm:prSet>
      <dgm:spPr/>
    </dgm:pt>
    <dgm:pt modelId="{06143AAA-12D2-4C56-A998-84666382EBA0}" type="pres">
      <dgm:prSet presAssocID="{F928080B-9D9F-4D2A-8ED5-C77091B3CCF3}" presName="FiveNodes_4_text" presStyleLbl="node1" presStyleIdx="4" presStyleCnt="5">
        <dgm:presLayoutVars>
          <dgm:bulletEnabled val="1"/>
        </dgm:presLayoutVars>
      </dgm:prSet>
      <dgm:spPr/>
    </dgm:pt>
    <dgm:pt modelId="{2A155993-467B-43AD-B40A-730A4A591A9E}" type="pres">
      <dgm:prSet presAssocID="{F928080B-9D9F-4D2A-8ED5-C77091B3CCF3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C7554623-850E-4F3B-88A8-4FFD47327D76}" type="presOf" srcId="{2EBE4A20-37BD-49D7-98D5-31DAA3DA902A}" destId="{955DCC4A-71B5-4610-B51E-0A80B5CDE59A}" srcOrd="1" destOrd="0" presId="urn:microsoft.com/office/officeart/2005/8/layout/vProcess5"/>
    <dgm:cxn modelId="{EA4CA228-8C1D-4063-9E8F-DF5D876665FA}" type="presOf" srcId="{5BDB5A68-9CB6-4F25-A5AB-17619867FB11}" destId="{06143AAA-12D2-4C56-A998-84666382EBA0}" srcOrd="1" destOrd="0" presId="urn:microsoft.com/office/officeart/2005/8/layout/vProcess5"/>
    <dgm:cxn modelId="{8EDF4A2F-88D4-45C5-8D9B-DDC909E9B505}" type="presOf" srcId="{FCBC19BD-63DF-407C-822A-5BDEF16C33AE}" destId="{E6B893B6-9036-42A4-890A-990A8B606302}" srcOrd="0" destOrd="0" presId="urn:microsoft.com/office/officeart/2005/8/layout/vProcess5"/>
    <dgm:cxn modelId="{37108C3B-D72A-499D-A813-3112E9B60306}" type="presOf" srcId="{9A3B659F-559F-42F9-9EB2-3A5E210A66AF}" destId="{3D1FFA1E-402F-48FD-80AE-B9209020203C}" srcOrd="1" destOrd="0" presId="urn:microsoft.com/office/officeart/2005/8/layout/vProcess5"/>
    <dgm:cxn modelId="{547AC05F-3BB0-41A3-9C84-03049D4DA8BA}" type="presOf" srcId="{7F5733BA-E011-4D9A-90CC-346515CEB824}" destId="{16D312C5-3884-451F-8BD0-7BD78CAA5720}" srcOrd="1" destOrd="0" presId="urn:microsoft.com/office/officeart/2005/8/layout/vProcess5"/>
    <dgm:cxn modelId="{2E5B724C-DA61-4F2F-A2EC-3251E124E9E4}" type="presOf" srcId="{9A3B659F-559F-42F9-9EB2-3A5E210A66AF}" destId="{0195FA51-411E-46A0-8C85-947CE6A0985D}" srcOrd="0" destOrd="0" presId="urn:microsoft.com/office/officeart/2005/8/layout/vProcess5"/>
    <dgm:cxn modelId="{B781B56E-0FC0-47E5-9832-F7BF5465C93C}" srcId="{F928080B-9D9F-4D2A-8ED5-C77091B3CCF3}" destId="{2EBE4A20-37BD-49D7-98D5-31DAA3DA902A}" srcOrd="0" destOrd="0" parTransId="{BCC40158-D370-4BED-BAF6-B143000A787A}" sibTransId="{AD4870B0-088C-4E82-9C8B-73F1B4791049}"/>
    <dgm:cxn modelId="{6A6C4472-08B9-45CA-8149-C32B11E4FE0B}" type="presOf" srcId="{F928080B-9D9F-4D2A-8ED5-C77091B3CCF3}" destId="{3268AB34-AB50-4280-8A3A-841A231F5B7E}" srcOrd="0" destOrd="0" presId="urn:microsoft.com/office/officeart/2005/8/layout/vProcess5"/>
    <dgm:cxn modelId="{4734EE76-9C4E-42EF-845F-5A908C1B7AE4}" type="presOf" srcId="{5BDB5A68-9CB6-4F25-A5AB-17619867FB11}" destId="{4B3B6225-6A22-43AD-83DF-7B1C24DBEC2A}" srcOrd="0" destOrd="0" presId="urn:microsoft.com/office/officeart/2005/8/layout/vProcess5"/>
    <dgm:cxn modelId="{C7164757-68AC-41D2-ACAF-F387629D0414}" type="presOf" srcId="{44A4D80F-8A0D-405F-A4B6-ECDC96859D0D}" destId="{2A155993-467B-43AD-B40A-730A4A591A9E}" srcOrd="1" destOrd="0" presId="urn:microsoft.com/office/officeart/2005/8/layout/vProcess5"/>
    <dgm:cxn modelId="{B7818C94-4B60-4FBB-A647-53DA0167CC26}" type="presOf" srcId="{AD4870B0-088C-4E82-9C8B-73F1B4791049}" destId="{C576AF90-8D54-429A-A15B-2C9A96D4AFA1}" srcOrd="0" destOrd="0" presId="urn:microsoft.com/office/officeart/2005/8/layout/vProcess5"/>
    <dgm:cxn modelId="{91A4659E-FD1B-42F3-91A2-A20E45F5D2F8}" srcId="{F928080B-9D9F-4D2A-8ED5-C77091B3CCF3}" destId="{9A3B659F-559F-42F9-9EB2-3A5E210A66AF}" srcOrd="1" destOrd="0" parTransId="{75265740-9465-4905-AAFA-7A429453DC91}" sibTransId="{BB6D4F37-BB31-4A86-8435-BF0BE0D9C743}"/>
    <dgm:cxn modelId="{61D23BB5-2B37-4C47-88A0-52C59C96E2CE}" type="presOf" srcId="{44A4D80F-8A0D-405F-A4B6-ECDC96859D0D}" destId="{769D6379-F997-41BE-8CF7-D1A5152E5870}" srcOrd="0" destOrd="0" presId="urn:microsoft.com/office/officeart/2005/8/layout/vProcess5"/>
    <dgm:cxn modelId="{D169B4B8-44BE-41A5-A376-D1260E39A1F2}" type="presOf" srcId="{BB6D4F37-BB31-4A86-8435-BF0BE0D9C743}" destId="{530B1C0B-155B-41B8-82FD-A24D019BDCE4}" srcOrd="0" destOrd="0" presId="urn:microsoft.com/office/officeart/2005/8/layout/vProcess5"/>
    <dgm:cxn modelId="{A9F118C0-E69A-4681-B5DC-B2BE75A83A22}" type="presOf" srcId="{2EBE4A20-37BD-49D7-98D5-31DAA3DA902A}" destId="{B04DA95F-19A8-49DA-92E3-D7E87E9A362D}" srcOrd="0" destOrd="0" presId="urn:microsoft.com/office/officeart/2005/8/layout/vProcess5"/>
    <dgm:cxn modelId="{9711D4C1-8070-4D12-B26F-492FB7EAECF2}" srcId="{F928080B-9D9F-4D2A-8ED5-C77091B3CCF3}" destId="{7F5733BA-E011-4D9A-90CC-346515CEB824}" srcOrd="2" destOrd="0" parTransId="{C19378BA-E8DD-4495-B62B-213D51D27431}" sibTransId="{211F0E43-2F38-44F1-865C-E8E06D9BE901}"/>
    <dgm:cxn modelId="{0E8EA7D3-AB15-4B57-B9E0-64FE0357C029}" type="presOf" srcId="{7F5733BA-E011-4D9A-90CC-346515CEB824}" destId="{FD4A1576-E69F-45E4-B3B5-467619126FA1}" srcOrd="0" destOrd="0" presId="urn:microsoft.com/office/officeart/2005/8/layout/vProcess5"/>
    <dgm:cxn modelId="{B03F8BD5-F74D-4E8E-A1CE-0281A0C355FF}" srcId="{F928080B-9D9F-4D2A-8ED5-C77091B3CCF3}" destId="{44A4D80F-8A0D-405F-A4B6-ECDC96859D0D}" srcOrd="4" destOrd="0" parTransId="{3A57EE0A-75FE-4F39-BCC4-11EEEC13F98C}" sibTransId="{73E56848-DE42-4178-88F3-2E26BE95615F}"/>
    <dgm:cxn modelId="{4BD35BDA-8751-4F88-8403-0F188CE84A83}" type="presOf" srcId="{211F0E43-2F38-44F1-865C-E8E06D9BE901}" destId="{1C303835-2042-48CF-B386-9A910A170928}" srcOrd="0" destOrd="0" presId="urn:microsoft.com/office/officeart/2005/8/layout/vProcess5"/>
    <dgm:cxn modelId="{2ACFB4F4-E530-4D00-A497-289E794E546E}" srcId="{F928080B-9D9F-4D2A-8ED5-C77091B3CCF3}" destId="{5BDB5A68-9CB6-4F25-A5AB-17619867FB11}" srcOrd="3" destOrd="0" parTransId="{D80E6BCE-E605-412E-B712-9819DA35C712}" sibTransId="{FCBC19BD-63DF-407C-822A-5BDEF16C33AE}"/>
    <dgm:cxn modelId="{242D3D01-049C-4FF0-BFC8-4E0C6CC5319B}" type="presParOf" srcId="{3268AB34-AB50-4280-8A3A-841A231F5B7E}" destId="{9D05CB8F-7768-4898-A5F2-2C78B9758129}" srcOrd="0" destOrd="0" presId="urn:microsoft.com/office/officeart/2005/8/layout/vProcess5"/>
    <dgm:cxn modelId="{F402E656-59FF-4FC2-B5FF-4EC972AFF14F}" type="presParOf" srcId="{3268AB34-AB50-4280-8A3A-841A231F5B7E}" destId="{B04DA95F-19A8-49DA-92E3-D7E87E9A362D}" srcOrd="1" destOrd="0" presId="urn:microsoft.com/office/officeart/2005/8/layout/vProcess5"/>
    <dgm:cxn modelId="{DFB1F1EF-9965-4A70-90F2-4640D4D23EBF}" type="presParOf" srcId="{3268AB34-AB50-4280-8A3A-841A231F5B7E}" destId="{0195FA51-411E-46A0-8C85-947CE6A0985D}" srcOrd="2" destOrd="0" presId="urn:microsoft.com/office/officeart/2005/8/layout/vProcess5"/>
    <dgm:cxn modelId="{9617B569-6A33-4DCD-81FE-C7878A357D1A}" type="presParOf" srcId="{3268AB34-AB50-4280-8A3A-841A231F5B7E}" destId="{FD4A1576-E69F-45E4-B3B5-467619126FA1}" srcOrd="3" destOrd="0" presId="urn:microsoft.com/office/officeart/2005/8/layout/vProcess5"/>
    <dgm:cxn modelId="{5C4DC861-0329-45BA-A19E-867D753E3846}" type="presParOf" srcId="{3268AB34-AB50-4280-8A3A-841A231F5B7E}" destId="{4B3B6225-6A22-43AD-83DF-7B1C24DBEC2A}" srcOrd="4" destOrd="0" presId="urn:microsoft.com/office/officeart/2005/8/layout/vProcess5"/>
    <dgm:cxn modelId="{87D7B76D-B531-4C49-A001-A65EEB88DF71}" type="presParOf" srcId="{3268AB34-AB50-4280-8A3A-841A231F5B7E}" destId="{769D6379-F997-41BE-8CF7-D1A5152E5870}" srcOrd="5" destOrd="0" presId="urn:microsoft.com/office/officeart/2005/8/layout/vProcess5"/>
    <dgm:cxn modelId="{A79874E7-692C-4C4A-8490-8D18CFD49FB6}" type="presParOf" srcId="{3268AB34-AB50-4280-8A3A-841A231F5B7E}" destId="{C576AF90-8D54-429A-A15B-2C9A96D4AFA1}" srcOrd="6" destOrd="0" presId="urn:microsoft.com/office/officeart/2005/8/layout/vProcess5"/>
    <dgm:cxn modelId="{7629A9D3-0F81-41FF-95AA-E08584B44D0E}" type="presParOf" srcId="{3268AB34-AB50-4280-8A3A-841A231F5B7E}" destId="{530B1C0B-155B-41B8-82FD-A24D019BDCE4}" srcOrd="7" destOrd="0" presId="urn:microsoft.com/office/officeart/2005/8/layout/vProcess5"/>
    <dgm:cxn modelId="{722A0246-2E00-4AAE-8874-F36EB72FD359}" type="presParOf" srcId="{3268AB34-AB50-4280-8A3A-841A231F5B7E}" destId="{1C303835-2042-48CF-B386-9A910A170928}" srcOrd="8" destOrd="0" presId="urn:microsoft.com/office/officeart/2005/8/layout/vProcess5"/>
    <dgm:cxn modelId="{48389A97-DC72-492D-84B9-22BEA8FFA39D}" type="presParOf" srcId="{3268AB34-AB50-4280-8A3A-841A231F5B7E}" destId="{E6B893B6-9036-42A4-890A-990A8B606302}" srcOrd="9" destOrd="0" presId="urn:microsoft.com/office/officeart/2005/8/layout/vProcess5"/>
    <dgm:cxn modelId="{725F19FA-B085-4528-AF6F-5E6C6FB1B738}" type="presParOf" srcId="{3268AB34-AB50-4280-8A3A-841A231F5B7E}" destId="{955DCC4A-71B5-4610-B51E-0A80B5CDE59A}" srcOrd="10" destOrd="0" presId="urn:microsoft.com/office/officeart/2005/8/layout/vProcess5"/>
    <dgm:cxn modelId="{8F13A2A0-5191-4A25-93A2-0A6BCA48844B}" type="presParOf" srcId="{3268AB34-AB50-4280-8A3A-841A231F5B7E}" destId="{3D1FFA1E-402F-48FD-80AE-B9209020203C}" srcOrd="11" destOrd="0" presId="urn:microsoft.com/office/officeart/2005/8/layout/vProcess5"/>
    <dgm:cxn modelId="{CDF8F801-FBCD-4B8A-890D-D1A181D745D9}" type="presParOf" srcId="{3268AB34-AB50-4280-8A3A-841A231F5B7E}" destId="{16D312C5-3884-451F-8BD0-7BD78CAA5720}" srcOrd="12" destOrd="0" presId="urn:microsoft.com/office/officeart/2005/8/layout/vProcess5"/>
    <dgm:cxn modelId="{682D520B-9530-45CB-8BEF-109154945943}" type="presParOf" srcId="{3268AB34-AB50-4280-8A3A-841A231F5B7E}" destId="{06143AAA-12D2-4C56-A998-84666382EBA0}" srcOrd="13" destOrd="0" presId="urn:microsoft.com/office/officeart/2005/8/layout/vProcess5"/>
    <dgm:cxn modelId="{17F7AA72-4892-4ABE-B282-492216A54FEF}" type="presParOf" srcId="{3268AB34-AB50-4280-8A3A-841A231F5B7E}" destId="{2A155993-467B-43AD-B40A-730A4A591A9E}" srcOrd="14" destOrd="0" presId="urn:microsoft.com/office/officeart/2005/8/layout/vProcess5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2E93664-F710-4145-89B7-507A47866C1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BFD9B14-FEDB-4083-B3B1-EE9B41FC938F}">
      <dgm:prSet phldrT="[Texto]" custT="1"/>
      <dgm:spPr/>
      <dgm:t>
        <a:bodyPr/>
        <a:lstStyle/>
        <a:p>
          <a:r>
            <a:rPr lang="pt-BR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98% DE CELULARES</a:t>
          </a:r>
          <a:endParaRPr lang="pt-BR" sz="3200" b="1" dirty="0">
            <a:solidFill>
              <a:schemeClr val="accent5">
                <a:lumMod val="50000"/>
              </a:schemeClr>
            </a:solidFill>
          </a:endParaRPr>
        </a:p>
      </dgm:t>
    </dgm:pt>
    <dgm:pt modelId="{1658C351-FB8D-4D33-8979-97698B6AC5BD}" type="parTrans" cxnId="{2E9158EA-BB61-4C5B-8FBA-97FA02D29198}">
      <dgm:prSet/>
      <dgm:spPr/>
      <dgm:t>
        <a:bodyPr/>
        <a:lstStyle/>
        <a:p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76B1D61E-5C9D-4C47-AF3B-F10216340629}" type="sibTrans" cxnId="{2E9158EA-BB61-4C5B-8FBA-97FA02D29198}">
      <dgm:prSet/>
      <dgm:spPr/>
      <dgm:t>
        <a:bodyPr/>
        <a:lstStyle/>
        <a:p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94B6F8C8-8842-46FC-947D-55E1D1F6A06F}">
      <dgm:prSet phldrT="[Texto]" custT="1"/>
      <dgm:spPr/>
      <dgm:t>
        <a:bodyPr/>
        <a:lstStyle/>
        <a:p>
          <a:endParaRPr lang="pt-BR" sz="3200" b="1" dirty="0">
            <a:solidFill>
              <a:schemeClr val="accent5">
                <a:lumMod val="50000"/>
              </a:schemeClr>
            </a:solidFill>
          </a:endParaRPr>
        </a:p>
        <a:p>
          <a:r>
            <a:rPr lang="pt-BR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80% DE PLÁSTICOS </a:t>
          </a:r>
        </a:p>
        <a:p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1A01304C-9A2C-4C2B-A7A3-6DC2A5461810}" type="parTrans" cxnId="{EFA2B083-883F-44B7-B332-97E6C4A5E592}">
      <dgm:prSet/>
      <dgm:spPr/>
      <dgm:t>
        <a:bodyPr/>
        <a:lstStyle/>
        <a:p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4100DEBF-24C2-46BB-8262-CA36D5E444E0}" type="sibTrans" cxnId="{EFA2B083-883F-44B7-B332-97E6C4A5E592}">
      <dgm:prSet/>
      <dgm:spPr/>
      <dgm:t>
        <a:bodyPr/>
        <a:lstStyle/>
        <a:p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8F56C695-52A0-4BBD-AE11-EE9B4C91B40B}">
      <dgm:prSet phldrT="[Texto]" custT="1"/>
      <dgm:spPr/>
      <dgm:t>
        <a:bodyPr/>
        <a:lstStyle/>
        <a:p>
          <a:r>
            <a:rPr lang="pt-BR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85% EMBALAGEM LONGA VIDA</a:t>
          </a:r>
          <a:endParaRPr lang="pt-BR" sz="3200" b="1" dirty="0">
            <a:solidFill>
              <a:schemeClr val="accent5">
                <a:lumMod val="50000"/>
              </a:schemeClr>
            </a:solidFill>
          </a:endParaRPr>
        </a:p>
      </dgm:t>
    </dgm:pt>
    <dgm:pt modelId="{80C5EA80-169B-4C9A-9AC9-B845BE8E1B29}" type="parTrans" cxnId="{C843E8C7-9CD9-47C5-AB28-4FB17A3F94F1}">
      <dgm:prSet/>
      <dgm:spPr/>
      <dgm:t>
        <a:bodyPr/>
        <a:lstStyle/>
        <a:p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9935AC92-7D68-4F34-8D02-3D09FD43A78C}" type="sibTrans" cxnId="{C843E8C7-9CD9-47C5-AB28-4FB17A3F94F1}">
      <dgm:prSet/>
      <dgm:spPr/>
      <dgm:t>
        <a:bodyPr/>
        <a:lstStyle/>
        <a:p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5D2894A8-E4B5-468F-9CF5-F689191EA085}">
      <dgm:prSet custT="1"/>
      <dgm:spPr/>
      <dgm:t>
        <a:bodyPr/>
        <a:lstStyle/>
        <a:p>
          <a:r>
            <a:rPr lang="pt-BR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95% DE LIXO ELETRÔNICO*</a:t>
          </a:r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8817CE65-0ED8-4323-8C15-BAFBBD63183C}" type="parTrans" cxnId="{C3CD199C-A01D-4531-B6B1-CC96B0B7C11D}">
      <dgm:prSet/>
      <dgm:spPr/>
      <dgm:t>
        <a:bodyPr/>
        <a:lstStyle/>
        <a:p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7C8087E5-9252-42F4-A10C-8B085C1B8135}" type="sibTrans" cxnId="{C3CD199C-A01D-4531-B6B1-CC96B0B7C11D}">
      <dgm:prSet/>
      <dgm:spPr/>
      <dgm:t>
        <a:bodyPr/>
        <a:lstStyle/>
        <a:p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38B2634D-22A1-45B0-B71B-355B1A186111}" type="pres">
      <dgm:prSet presAssocID="{A2E93664-F710-4145-89B7-507A47866C1E}" presName="linear" presStyleCnt="0">
        <dgm:presLayoutVars>
          <dgm:dir/>
          <dgm:animLvl val="lvl"/>
          <dgm:resizeHandles val="exact"/>
        </dgm:presLayoutVars>
      </dgm:prSet>
      <dgm:spPr/>
    </dgm:pt>
    <dgm:pt modelId="{8BF0E732-5EB4-4887-B5F1-93F60E7EDCD5}" type="pres">
      <dgm:prSet presAssocID="{2BFD9B14-FEDB-4083-B3B1-EE9B41FC938F}" presName="parentLin" presStyleCnt="0"/>
      <dgm:spPr/>
    </dgm:pt>
    <dgm:pt modelId="{846EBE27-5A86-4D37-A497-A1FEF3CB0931}" type="pres">
      <dgm:prSet presAssocID="{2BFD9B14-FEDB-4083-B3B1-EE9B41FC938F}" presName="parentLeftMargin" presStyleLbl="node1" presStyleIdx="0" presStyleCnt="4"/>
      <dgm:spPr/>
    </dgm:pt>
    <dgm:pt modelId="{A23F5E94-4D67-44EB-87A1-61D5EE9BD284}" type="pres">
      <dgm:prSet presAssocID="{2BFD9B14-FEDB-4083-B3B1-EE9B41FC938F}" presName="parentText" presStyleLbl="node1" presStyleIdx="0" presStyleCnt="4" custScaleX="106064">
        <dgm:presLayoutVars>
          <dgm:chMax val="0"/>
          <dgm:bulletEnabled val="1"/>
        </dgm:presLayoutVars>
      </dgm:prSet>
      <dgm:spPr/>
    </dgm:pt>
    <dgm:pt modelId="{69DD70B7-9992-4B71-BAE8-2FDCBECD6900}" type="pres">
      <dgm:prSet presAssocID="{2BFD9B14-FEDB-4083-B3B1-EE9B41FC938F}" presName="negativeSpace" presStyleCnt="0"/>
      <dgm:spPr/>
    </dgm:pt>
    <dgm:pt modelId="{16C6C813-D7B7-496B-BFC0-687CC8D37C83}" type="pres">
      <dgm:prSet presAssocID="{2BFD9B14-FEDB-4083-B3B1-EE9B41FC938F}" presName="childText" presStyleLbl="conFgAcc1" presStyleIdx="0" presStyleCnt="4" custScaleX="83309">
        <dgm:presLayoutVars>
          <dgm:bulletEnabled val="1"/>
        </dgm:presLayoutVars>
      </dgm:prSet>
      <dgm:spPr/>
    </dgm:pt>
    <dgm:pt modelId="{0DBD38D2-5596-48BD-A749-A87164049D70}" type="pres">
      <dgm:prSet presAssocID="{76B1D61E-5C9D-4C47-AF3B-F10216340629}" presName="spaceBetweenRectangles" presStyleCnt="0"/>
      <dgm:spPr/>
    </dgm:pt>
    <dgm:pt modelId="{3B3BA804-F0FD-4187-95EB-828889479A3E}" type="pres">
      <dgm:prSet presAssocID="{94B6F8C8-8842-46FC-947D-55E1D1F6A06F}" presName="parentLin" presStyleCnt="0"/>
      <dgm:spPr/>
    </dgm:pt>
    <dgm:pt modelId="{08042FE4-60D6-45EF-B84A-EF28F9C6AD20}" type="pres">
      <dgm:prSet presAssocID="{94B6F8C8-8842-46FC-947D-55E1D1F6A06F}" presName="parentLeftMargin" presStyleLbl="node1" presStyleIdx="0" presStyleCnt="4"/>
      <dgm:spPr/>
    </dgm:pt>
    <dgm:pt modelId="{89716E97-80CB-48FF-B029-18474593E7B6}" type="pres">
      <dgm:prSet presAssocID="{94B6F8C8-8842-46FC-947D-55E1D1F6A06F}" presName="parentText" presStyleLbl="node1" presStyleIdx="1" presStyleCnt="4" custScaleX="105410">
        <dgm:presLayoutVars>
          <dgm:chMax val="0"/>
          <dgm:bulletEnabled val="1"/>
        </dgm:presLayoutVars>
      </dgm:prSet>
      <dgm:spPr/>
    </dgm:pt>
    <dgm:pt modelId="{889918EA-B6D2-4A8D-8F33-11F5BB60614F}" type="pres">
      <dgm:prSet presAssocID="{94B6F8C8-8842-46FC-947D-55E1D1F6A06F}" presName="negativeSpace" presStyleCnt="0"/>
      <dgm:spPr/>
    </dgm:pt>
    <dgm:pt modelId="{A7A27913-2AD3-499B-A66E-5B874B5E9A06}" type="pres">
      <dgm:prSet presAssocID="{94B6F8C8-8842-46FC-947D-55E1D1F6A06F}" presName="childText" presStyleLbl="conFgAcc1" presStyleIdx="1" presStyleCnt="4" custScaleX="83309">
        <dgm:presLayoutVars>
          <dgm:bulletEnabled val="1"/>
        </dgm:presLayoutVars>
      </dgm:prSet>
      <dgm:spPr/>
    </dgm:pt>
    <dgm:pt modelId="{B7D0E9DD-399C-4B67-9631-5091608CC7A1}" type="pres">
      <dgm:prSet presAssocID="{4100DEBF-24C2-46BB-8262-CA36D5E444E0}" presName="spaceBetweenRectangles" presStyleCnt="0"/>
      <dgm:spPr/>
    </dgm:pt>
    <dgm:pt modelId="{4F6FBA76-72BA-4211-A284-1C9FEA6DA540}" type="pres">
      <dgm:prSet presAssocID="{8F56C695-52A0-4BBD-AE11-EE9B4C91B40B}" presName="parentLin" presStyleCnt="0"/>
      <dgm:spPr/>
    </dgm:pt>
    <dgm:pt modelId="{945DDD94-7C59-4296-A065-CF645655BA33}" type="pres">
      <dgm:prSet presAssocID="{8F56C695-52A0-4BBD-AE11-EE9B4C91B40B}" presName="parentLeftMargin" presStyleLbl="node1" presStyleIdx="1" presStyleCnt="4"/>
      <dgm:spPr/>
    </dgm:pt>
    <dgm:pt modelId="{979583C0-95E7-422C-99DA-7D91C1778CAB}" type="pres">
      <dgm:prSet presAssocID="{8F56C695-52A0-4BBD-AE11-EE9B4C91B40B}" presName="parentText" presStyleLbl="node1" presStyleIdx="2" presStyleCnt="4" custScaleX="105242">
        <dgm:presLayoutVars>
          <dgm:chMax val="0"/>
          <dgm:bulletEnabled val="1"/>
        </dgm:presLayoutVars>
      </dgm:prSet>
      <dgm:spPr/>
    </dgm:pt>
    <dgm:pt modelId="{1A0FF2FE-96A1-4877-B659-8010C940635E}" type="pres">
      <dgm:prSet presAssocID="{8F56C695-52A0-4BBD-AE11-EE9B4C91B40B}" presName="negativeSpace" presStyleCnt="0"/>
      <dgm:spPr/>
    </dgm:pt>
    <dgm:pt modelId="{DD320E2A-881B-4DAE-8934-20AFDDB275E0}" type="pres">
      <dgm:prSet presAssocID="{8F56C695-52A0-4BBD-AE11-EE9B4C91B40B}" presName="childText" presStyleLbl="conFgAcc1" presStyleIdx="2" presStyleCnt="4" custScaleX="83252">
        <dgm:presLayoutVars>
          <dgm:bulletEnabled val="1"/>
        </dgm:presLayoutVars>
      </dgm:prSet>
      <dgm:spPr/>
    </dgm:pt>
    <dgm:pt modelId="{82FEAE06-7976-41E4-84F3-C9EBF21348FE}" type="pres">
      <dgm:prSet presAssocID="{9935AC92-7D68-4F34-8D02-3D09FD43A78C}" presName="spaceBetweenRectangles" presStyleCnt="0"/>
      <dgm:spPr/>
    </dgm:pt>
    <dgm:pt modelId="{B248C685-8D66-4F2D-9D46-5EAE3CF746FE}" type="pres">
      <dgm:prSet presAssocID="{5D2894A8-E4B5-468F-9CF5-F689191EA085}" presName="parentLin" presStyleCnt="0"/>
      <dgm:spPr/>
    </dgm:pt>
    <dgm:pt modelId="{E1B3102C-1EFC-460D-B1F7-ACAA2D16E8B6}" type="pres">
      <dgm:prSet presAssocID="{5D2894A8-E4B5-468F-9CF5-F689191EA085}" presName="parentLeftMargin" presStyleLbl="node1" presStyleIdx="2" presStyleCnt="4"/>
      <dgm:spPr/>
    </dgm:pt>
    <dgm:pt modelId="{EFDF83F4-CC06-4CC1-B3FD-B574EFA3F871}" type="pres">
      <dgm:prSet presAssocID="{5D2894A8-E4B5-468F-9CF5-F689191EA085}" presName="parentText" presStyleLbl="node1" presStyleIdx="3" presStyleCnt="4">
        <dgm:presLayoutVars>
          <dgm:chMax val="0"/>
          <dgm:bulletEnabled val="1"/>
        </dgm:presLayoutVars>
      </dgm:prSet>
      <dgm:spPr/>
    </dgm:pt>
    <dgm:pt modelId="{080EC322-54B5-471D-9F51-3F0108A6391D}" type="pres">
      <dgm:prSet presAssocID="{5D2894A8-E4B5-468F-9CF5-F689191EA085}" presName="negativeSpace" presStyleCnt="0"/>
      <dgm:spPr/>
    </dgm:pt>
    <dgm:pt modelId="{E5819948-D3DC-4871-9E4B-8C48D114B73E}" type="pres">
      <dgm:prSet presAssocID="{5D2894A8-E4B5-468F-9CF5-F689191EA085}" presName="childText" presStyleLbl="conFgAcc1" presStyleIdx="3" presStyleCnt="4" custScaleX="83360">
        <dgm:presLayoutVars>
          <dgm:bulletEnabled val="1"/>
        </dgm:presLayoutVars>
      </dgm:prSet>
      <dgm:spPr/>
    </dgm:pt>
  </dgm:ptLst>
  <dgm:cxnLst>
    <dgm:cxn modelId="{1E7DB925-545E-4235-9829-DFB267178F81}" type="presOf" srcId="{94B6F8C8-8842-46FC-947D-55E1D1F6A06F}" destId="{08042FE4-60D6-45EF-B84A-EF28F9C6AD20}" srcOrd="0" destOrd="0" presId="urn:microsoft.com/office/officeart/2005/8/layout/list1"/>
    <dgm:cxn modelId="{EFA2B083-883F-44B7-B332-97E6C4A5E592}" srcId="{A2E93664-F710-4145-89B7-507A47866C1E}" destId="{94B6F8C8-8842-46FC-947D-55E1D1F6A06F}" srcOrd="1" destOrd="0" parTransId="{1A01304C-9A2C-4C2B-A7A3-6DC2A5461810}" sibTransId="{4100DEBF-24C2-46BB-8262-CA36D5E444E0}"/>
    <dgm:cxn modelId="{C3CD199C-A01D-4531-B6B1-CC96B0B7C11D}" srcId="{A2E93664-F710-4145-89B7-507A47866C1E}" destId="{5D2894A8-E4B5-468F-9CF5-F689191EA085}" srcOrd="3" destOrd="0" parTransId="{8817CE65-0ED8-4323-8C15-BAFBBD63183C}" sibTransId="{7C8087E5-9252-42F4-A10C-8B085C1B8135}"/>
    <dgm:cxn modelId="{DCCA389D-D120-4D33-9A4D-5B7BFBEAE4D1}" type="presOf" srcId="{8F56C695-52A0-4BBD-AE11-EE9B4C91B40B}" destId="{945DDD94-7C59-4296-A065-CF645655BA33}" srcOrd="0" destOrd="0" presId="urn:microsoft.com/office/officeart/2005/8/layout/list1"/>
    <dgm:cxn modelId="{298E1D9F-7A8D-4F23-BF52-32EFAB7592A6}" type="presOf" srcId="{A2E93664-F710-4145-89B7-507A47866C1E}" destId="{38B2634D-22A1-45B0-B71B-355B1A186111}" srcOrd="0" destOrd="0" presId="urn:microsoft.com/office/officeart/2005/8/layout/list1"/>
    <dgm:cxn modelId="{349FF8AC-C5A5-4C37-8B0B-4F6B38ED60DA}" type="presOf" srcId="{2BFD9B14-FEDB-4083-B3B1-EE9B41FC938F}" destId="{A23F5E94-4D67-44EB-87A1-61D5EE9BD284}" srcOrd="1" destOrd="0" presId="urn:microsoft.com/office/officeart/2005/8/layout/list1"/>
    <dgm:cxn modelId="{47A864B1-9C5C-4747-AC91-437D8061408B}" type="presOf" srcId="{94B6F8C8-8842-46FC-947D-55E1D1F6A06F}" destId="{89716E97-80CB-48FF-B029-18474593E7B6}" srcOrd="1" destOrd="0" presId="urn:microsoft.com/office/officeart/2005/8/layout/list1"/>
    <dgm:cxn modelId="{C843E8C7-9CD9-47C5-AB28-4FB17A3F94F1}" srcId="{A2E93664-F710-4145-89B7-507A47866C1E}" destId="{8F56C695-52A0-4BBD-AE11-EE9B4C91B40B}" srcOrd="2" destOrd="0" parTransId="{80C5EA80-169B-4C9A-9AC9-B845BE8E1B29}" sibTransId="{9935AC92-7D68-4F34-8D02-3D09FD43A78C}"/>
    <dgm:cxn modelId="{F15F70CB-C7B2-4204-BC8A-3F24F44241DC}" type="presOf" srcId="{5D2894A8-E4B5-468F-9CF5-F689191EA085}" destId="{EFDF83F4-CC06-4CC1-B3FD-B574EFA3F871}" srcOrd="1" destOrd="0" presId="urn:microsoft.com/office/officeart/2005/8/layout/list1"/>
    <dgm:cxn modelId="{F45848DB-2F69-45DF-8803-C0B702AA0E8D}" type="presOf" srcId="{2BFD9B14-FEDB-4083-B3B1-EE9B41FC938F}" destId="{846EBE27-5A86-4D37-A497-A1FEF3CB0931}" srcOrd="0" destOrd="0" presId="urn:microsoft.com/office/officeart/2005/8/layout/list1"/>
    <dgm:cxn modelId="{2E9158EA-BB61-4C5B-8FBA-97FA02D29198}" srcId="{A2E93664-F710-4145-89B7-507A47866C1E}" destId="{2BFD9B14-FEDB-4083-B3B1-EE9B41FC938F}" srcOrd="0" destOrd="0" parTransId="{1658C351-FB8D-4D33-8979-97698B6AC5BD}" sibTransId="{76B1D61E-5C9D-4C47-AF3B-F10216340629}"/>
    <dgm:cxn modelId="{0ABBD1EA-194B-4854-B0D2-2DD795ECF9F9}" type="presOf" srcId="{5D2894A8-E4B5-468F-9CF5-F689191EA085}" destId="{E1B3102C-1EFC-460D-B1F7-ACAA2D16E8B6}" srcOrd="0" destOrd="0" presId="urn:microsoft.com/office/officeart/2005/8/layout/list1"/>
    <dgm:cxn modelId="{71CA19F3-634E-447D-8442-623EB0282C59}" type="presOf" srcId="{8F56C695-52A0-4BBD-AE11-EE9B4C91B40B}" destId="{979583C0-95E7-422C-99DA-7D91C1778CAB}" srcOrd="1" destOrd="0" presId="urn:microsoft.com/office/officeart/2005/8/layout/list1"/>
    <dgm:cxn modelId="{32575754-7727-4941-8A86-5C73DB4CE2F5}" type="presParOf" srcId="{38B2634D-22A1-45B0-B71B-355B1A186111}" destId="{8BF0E732-5EB4-4887-B5F1-93F60E7EDCD5}" srcOrd="0" destOrd="0" presId="urn:microsoft.com/office/officeart/2005/8/layout/list1"/>
    <dgm:cxn modelId="{3420AB04-55CF-4A1C-A82C-B13C9DC6C6B3}" type="presParOf" srcId="{8BF0E732-5EB4-4887-B5F1-93F60E7EDCD5}" destId="{846EBE27-5A86-4D37-A497-A1FEF3CB0931}" srcOrd="0" destOrd="0" presId="urn:microsoft.com/office/officeart/2005/8/layout/list1"/>
    <dgm:cxn modelId="{048329C2-C102-449A-B969-932AC78A4CE4}" type="presParOf" srcId="{8BF0E732-5EB4-4887-B5F1-93F60E7EDCD5}" destId="{A23F5E94-4D67-44EB-87A1-61D5EE9BD284}" srcOrd="1" destOrd="0" presId="urn:microsoft.com/office/officeart/2005/8/layout/list1"/>
    <dgm:cxn modelId="{48151956-5C0D-4748-9482-7025969D47AB}" type="presParOf" srcId="{38B2634D-22A1-45B0-B71B-355B1A186111}" destId="{69DD70B7-9992-4B71-BAE8-2FDCBECD6900}" srcOrd="1" destOrd="0" presId="urn:microsoft.com/office/officeart/2005/8/layout/list1"/>
    <dgm:cxn modelId="{6DD084C9-39F0-4FFF-90CE-BE8441BCBEDA}" type="presParOf" srcId="{38B2634D-22A1-45B0-B71B-355B1A186111}" destId="{16C6C813-D7B7-496B-BFC0-687CC8D37C83}" srcOrd="2" destOrd="0" presId="urn:microsoft.com/office/officeart/2005/8/layout/list1"/>
    <dgm:cxn modelId="{96DD29D0-6E71-418F-AFE2-905A9D0779B4}" type="presParOf" srcId="{38B2634D-22A1-45B0-B71B-355B1A186111}" destId="{0DBD38D2-5596-48BD-A749-A87164049D70}" srcOrd="3" destOrd="0" presId="urn:microsoft.com/office/officeart/2005/8/layout/list1"/>
    <dgm:cxn modelId="{A1B5DB35-EB95-40C1-ACBA-B0B1CF85FF3A}" type="presParOf" srcId="{38B2634D-22A1-45B0-B71B-355B1A186111}" destId="{3B3BA804-F0FD-4187-95EB-828889479A3E}" srcOrd="4" destOrd="0" presId="urn:microsoft.com/office/officeart/2005/8/layout/list1"/>
    <dgm:cxn modelId="{866313D8-2A4B-4632-87FB-E1122413E393}" type="presParOf" srcId="{3B3BA804-F0FD-4187-95EB-828889479A3E}" destId="{08042FE4-60D6-45EF-B84A-EF28F9C6AD20}" srcOrd="0" destOrd="0" presId="urn:microsoft.com/office/officeart/2005/8/layout/list1"/>
    <dgm:cxn modelId="{195C3215-B631-4DA0-8DEC-A8C98F557688}" type="presParOf" srcId="{3B3BA804-F0FD-4187-95EB-828889479A3E}" destId="{89716E97-80CB-48FF-B029-18474593E7B6}" srcOrd="1" destOrd="0" presId="urn:microsoft.com/office/officeart/2005/8/layout/list1"/>
    <dgm:cxn modelId="{8ADB214D-1297-4B9B-9217-45BEB9C89C12}" type="presParOf" srcId="{38B2634D-22A1-45B0-B71B-355B1A186111}" destId="{889918EA-B6D2-4A8D-8F33-11F5BB60614F}" srcOrd="5" destOrd="0" presId="urn:microsoft.com/office/officeart/2005/8/layout/list1"/>
    <dgm:cxn modelId="{80FC019D-1A03-4E09-B42E-6858AED4C2B7}" type="presParOf" srcId="{38B2634D-22A1-45B0-B71B-355B1A186111}" destId="{A7A27913-2AD3-499B-A66E-5B874B5E9A06}" srcOrd="6" destOrd="0" presId="urn:microsoft.com/office/officeart/2005/8/layout/list1"/>
    <dgm:cxn modelId="{B3DA9B90-9B1C-4D87-AC8E-30CD49647A31}" type="presParOf" srcId="{38B2634D-22A1-45B0-B71B-355B1A186111}" destId="{B7D0E9DD-399C-4B67-9631-5091608CC7A1}" srcOrd="7" destOrd="0" presId="urn:microsoft.com/office/officeart/2005/8/layout/list1"/>
    <dgm:cxn modelId="{56712CAB-7FAE-4114-B3E3-DC6B27E059C6}" type="presParOf" srcId="{38B2634D-22A1-45B0-B71B-355B1A186111}" destId="{4F6FBA76-72BA-4211-A284-1C9FEA6DA540}" srcOrd="8" destOrd="0" presId="urn:microsoft.com/office/officeart/2005/8/layout/list1"/>
    <dgm:cxn modelId="{BAFF74E7-0567-47E7-A086-28C935F73391}" type="presParOf" srcId="{4F6FBA76-72BA-4211-A284-1C9FEA6DA540}" destId="{945DDD94-7C59-4296-A065-CF645655BA33}" srcOrd="0" destOrd="0" presId="urn:microsoft.com/office/officeart/2005/8/layout/list1"/>
    <dgm:cxn modelId="{381F3BE9-8900-4320-80E2-757ED8B54A32}" type="presParOf" srcId="{4F6FBA76-72BA-4211-A284-1C9FEA6DA540}" destId="{979583C0-95E7-422C-99DA-7D91C1778CAB}" srcOrd="1" destOrd="0" presId="urn:microsoft.com/office/officeart/2005/8/layout/list1"/>
    <dgm:cxn modelId="{A39D70EF-A452-4513-93AC-1C67A67D1170}" type="presParOf" srcId="{38B2634D-22A1-45B0-B71B-355B1A186111}" destId="{1A0FF2FE-96A1-4877-B659-8010C940635E}" srcOrd="9" destOrd="0" presId="urn:microsoft.com/office/officeart/2005/8/layout/list1"/>
    <dgm:cxn modelId="{60CC75A8-E3B7-4BFD-9300-52E763E21A9B}" type="presParOf" srcId="{38B2634D-22A1-45B0-B71B-355B1A186111}" destId="{DD320E2A-881B-4DAE-8934-20AFDDB275E0}" srcOrd="10" destOrd="0" presId="urn:microsoft.com/office/officeart/2005/8/layout/list1"/>
    <dgm:cxn modelId="{2DB0FCC7-68C3-4808-BF4A-8E01D18A9960}" type="presParOf" srcId="{38B2634D-22A1-45B0-B71B-355B1A186111}" destId="{82FEAE06-7976-41E4-84F3-C9EBF21348FE}" srcOrd="11" destOrd="0" presId="urn:microsoft.com/office/officeart/2005/8/layout/list1"/>
    <dgm:cxn modelId="{6EF2DF01-8345-482C-9AD7-BD7088DB26A8}" type="presParOf" srcId="{38B2634D-22A1-45B0-B71B-355B1A186111}" destId="{B248C685-8D66-4F2D-9D46-5EAE3CF746FE}" srcOrd="12" destOrd="0" presId="urn:microsoft.com/office/officeart/2005/8/layout/list1"/>
    <dgm:cxn modelId="{879C4F90-A116-42D2-948B-D3265854F14F}" type="presParOf" srcId="{B248C685-8D66-4F2D-9D46-5EAE3CF746FE}" destId="{E1B3102C-1EFC-460D-B1F7-ACAA2D16E8B6}" srcOrd="0" destOrd="0" presId="urn:microsoft.com/office/officeart/2005/8/layout/list1"/>
    <dgm:cxn modelId="{69860EC2-67EB-4F96-A673-E121EE983F5C}" type="presParOf" srcId="{B248C685-8D66-4F2D-9D46-5EAE3CF746FE}" destId="{EFDF83F4-CC06-4CC1-B3FD-B574EFA3F871}" srcOrd="1" destOrd="0" presId="urn:microsoft.com/office/officeart/2005/8/layout/list1"/>
    <dgm:cxn modelId="{C2757191-D541-4B49-9C12-900EAC9DF188}" type="presParOf" srcId="{38B2634D-22A1-45B0-B71B-355B1A186111}" destId="{080EC322-54B5-471D-9F51-3F0108A6391D}" srcOrd="13" destOrd="0" presId="urn:microsoft.com/office/officeart/2005/8/layout/list1"/>
    <dgm:cxn modelId="{D1E220E5-D57F-4610-A2AE-35BFEBB72294}" type="presParOf" srcId="{38B2634D-22A1-45B0-B71B-355B1A186111}" destId="{E5819948-D3DC-4871-9E4B-8C48D114B73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2E93664-F710-4145-89B7-507A47866C1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BFD9B14-FEDB-4083-B3B1-EE9B41FC938F}">
      <dgm:prSet phldrT="[Texto]" custT="1"/>
      <dgm:spPr/>
      <dgm:t>
        <a:bodyPr/>
        <a:lstStyle/>
        <a:p>
          <a:r>
            <a:rPr lang="pt-BR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Responsabilizam as empresas da cadeia produtiva pelo retorno</a:t>
          </a:r>
          <a:endParaRPr lang="pt-BR" sz="3200" b="1" dirty="0">
            <a:solidFill>
              <a:schemeClr val="accent5">
                <a:lumMod val="50000"/>
              </a:schemeClr>
            </a:solidFill>
          </a:endParaRPr>
        </a:p>
      </dgm:t>
    </dgm:pt>
    <dgm:pt modelId="{1658C351-FB8D-4D33-8979-97698B6AC5BD}" type="parTrans" cxnId="{2E9158EA-BB61-4C5B-8FBA-97FA02D29198}">
      <dgm:prSet/>
      <dgm:spPr/>
      <dgm:t>
        <a:bodyPr/>
        <a:lstStyle/>
        <a:p>
          <a:endParaRPr lang="pt-BR" sz="2800" dirty="0">
            <a:solidFill>
              <a:schemeClr val="accent5">
                <a:lumMod val="50000"/>
              </a:schemeClr>
            </a:solidFill>
          </a:endParaRPr>
        </a:p>
      </dgm:t>
    </dgm:pt>
    <dgm:pt modelId="{76B1D61E-5C9D-4C47-AF3B-F10216340629}" type="sibTrans" cxnId="{2E9158EA-BB61-4C5B-8FBA-97FA02D29198}">
      <dgm:prSet/>
      <dgm:spPr/>
      <dgm:t>
        <a:bodyPr/>
        <a:lstStyle/>
        <a:p>
          <a:endParaRPr lang="pt-BR" sz="2800" dirty="0">
            <a:solidFill>
              <a:schemeClr val="accent5">
                <a:lumMod val="50000"/>
              </a:schemeClr>
            </a:solidFill>
          </a:endParaRPr>
        </a:p>
      </dgm:t>
    </dgm:pt>
    <dgm:pt modelId="{94B6F8C8-8842-46FC-947D-55E1D1F6A06F}">
      <dgm:prSet phldrT="[Texto]" custT="1"/>
      <dgm:spPr/>
      <dgm:t>
        <a:bodyPr/>
        <a:lstStyle/>
        <a:p>
          <a:r>
            <a:rPr lang="pt-BR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Deverão alcançar a todos produtos: duráveis e descartáveis </a:t>
          </a:r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1A01304C-9A2C-4C2B-A7A3-6DC2A5461810}" type="parTrans" cxnId="{EFA2B083-883F-44B7-B332-97E6C4A5E592}">
      <dgm:prSet/>
      <dgm:spPr/>
      <dgm:t>
        <a:bodyPr/>
        <a:lstStyle/>
        <a:p>
          <a:endParaRPr lang="pt-BR" sz="2800" dirty="0">
            <a:solidFill>
              <a:schemeClr val="accent5">
                <a:lumMod val="50000"/>
              </a:schemeClr>
            </a:solidFill>
          </a:endParaRPr>
        </a:p>
      </dgm:t>
    </dgm:pt>
    <dgm:pt modelId="{4100DEBF-24C2-46BB-8262-CA36D5E444E0}" type="sibTrans" cxnId="{EFA2B083-883F-44B7-B332-97E6C4A5E592}">
      <dgm:prSet/>
      <dgm:spPr/>
      <dgm:t>
        <a:bodyPr/>
        <a:lstStyle/>
        <a:p>
          <a:endParaRPr lang="pt-BR" sz="2800" dirty="0">
            <a:solidFill>
              <a:schemeClr val="accent5">
                <a:lumMod val="50000"/>
              </a:schemeClr>
            </a:solidFill>
          </a:endParaRPr>
        </a:p>
      </dgm:t>
    </dgm:pt>
    <dgm:pt modelId="{8F56C695-52A0-4BBD-AE11-EE9B4C91B40B}">
      <dgm:prSet phldrT="[Texto]" custT="1"/>
      <dgm:spPr/>
      <dgm:t>
        <a:bodyPr/>
        <a:lstStyle/>
        <a:p>
          <a:r>
            <a:rPr lang="pt-BR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Brasil: Acompanham legislações europeias </a:t>
          </a:r>
          <a:endParaRPr lang="pt-BR" sz="3200" b="1" dirty="0">
            <a:solidFill>
              <a:schemeClr val="accent5">
                <a:lumMod val="50000"/>
              </a:schemeClr>
            </a:solidFill>
          </a:endParaRPr>
        </a:p>
      </dgm:t>
    </dgm:pt>
    <dgm:pt modelId="{80C5EA80-169B-4C9A-9AC9-B845BE8E1B29}" type="parTrans" cxnId="{C843E8C7-9CD9-47C5-AB28-4FB17A3F94F1}">
      <dgm:prSet/>
      <dgm:spPr/>
      <dgm:t>
        <a:bodyPr/>
        <a:lstStyle/>
        <a:p>
          <a:endParaRPr lang="pt-BR" sz="2800" dirty="0">
            <a:solidFill>
              <a:schemeClr val="accent5">
                <a:lumMod val="50000"/>
              </a:schemeClr>
            </a:solidFill>
          </a:endParaRPr>
        </a:p>
      </dgm:t>
    </dgm:pt>
    <dgm:pt modelId="{9935AC92-7D68-4F34-8D02-3D09FD43A78C}" type="sibTrans" cxnId="{C843E8C7-9CD9-47C5-AB28-4FB17A3F94F1}">
      <dgm:prSet/>
      <dgm:spPr/>
      <dgm:t>
        <a:bodyPr/>
        <a:lstStyle/>
        <a:p>
          <a:endParaRPr lang="pt-BR" sz="2800" dirty="0">
            <a:solidFill>
              <a:schemeClr val="accent5">
                <a:lumMod val="50000"/>
              </a:schemeClr>
            </a:solidFill>
          </a:endParaRPr>
        </a:p>
      </dgm:t>
    </dgm:pt>
    <dgm:pt modelId="{5D2894A8-E4B5-468F-9CF5-F689191EA085}">
      <dgm:prSet custT="1"/>
      <dgm:spPr/>
      <dgm:t>
        <a:bodyPr/>
        <a:lstStyle/>
        <a:p>
          <a:r>
            <a:rPr lang="pt-BR" sz="3200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Política Nacional de Resíduos Sólidos / Lei do Desmanche (PNRS) </a:t>
          </a:r>
          <a:endParaRPr lang="pt-BR" sz="3200" dirty="0">
            <a:solidFill>
              <a:schemeClr val="accent5">
                <a:lumMod val="50000"/>
              </a:schemeClr>
            </a:solidFill>
          </a:endParaRPr>
        </a:p>
      </dgm:t>
    </dgm:pt>
    <dgm:pt modelId="{8817CE65-0ED8-4323-8C15-BAFBBD63183C}" type="parTrans" cxnId="{C3CD199C-A01D-4531-B6B1-CC96B0B7C11D}">
      <dgm:prSet/>
      <dgm:spPr/>
      <dgm:t>
        <a:bodyPr/>
        <a:lstStyle/>
        <a:p>
          <a:endParaRPr lang="pt-BR" sz="2800" dirty="0">
            <a:solidFill>
              <a:schemeClr val="accent5">
                <a:lumMod val="50000"/>
              </a:schemeClr>
            </a:solidFill>
          </a:endParaRPr>
        </a:p>
      </dgm:t>
    </dgm:pt>
    <dgm:pt modelId="{7C8087E5-9252-42F4-A10C-8B085C1B8135}" type="sibTrans" cxnId="{C3CD199C-A01D-4531-B6B1-CC96B0B7C11D}">
      <dgm:prSet/>
      <dgm:spPr/>
      <dgm:t>
        <a:bodyPr/>
        <a:lstStyle/>
        <a:p>
          <a:endParaRPr lang="pt-BR" sz="2800" dirty="0">
            <a:solidFill>
              <a:schemeClr val="accent5">
                <a:lumMod val="50000"/>
              </a:schemeClr>
            </a:solidFill>
          </a:endParaRPr>
        </a:p>
      </dgm:t>
    </dgm:pt>
    <dgm:pt modelId="{38B2634D-22A1-45B0-B71B-355B1A186111}" type="pres">
      <dgm:prSet presAssocID="{A2E93664-F710-4145-89B7-507A47866C1E}" presName="linear" presStyleCnt="0">
        <dgm:presLayoutVars>
          <dgm:dir/>
          <dgm:animLvl val="lvl"/>
          <dgm:resizeHandles val="exact"/>
        </dgm:presLayoutVars>
      </dgm:prSet>
      <dgm:spPr/>
    </dgm:pt>
    <dgm:pt modelId="{8BF0E732-5EB4-4887-B5F1-93F60E7EDCD5}" type="pres">
      <dgm:prSet presAssocID="{2BFD9B14-FEDB-4083-B3B1-EE9B41FC938F}" presName="parentLin" presStyleCnt="0"/>
      <dgm:spPr/>
    </dgm:pt>
    <dgm:pt modelId="{846EBE27-5A86-4D37-A497-A1FEF3CB0931}" type="pres">
      <dgm:prSet presAssocID="{2BFD9B14-FEDB-4083-B3B1-EE9B41FC938F}" presName="parentLeftMargin" presStyleLbl="node1" presStyleIdx="0" presStyleCnt="4"/>
      <dgm:spPr/>
    </dgm:pt>
    <dgm:pt modelId="{A23F5E94-4D67-44EB-87A1-61D5EE9BD284}" type="pres">
      <dgm:prSet presAssocID="{2BFD9B14-FEDB-4083-B3B1-EE9B41FC938F}" presName="parentText" presStyleLbl="node1" presStyleIdx="0" presStyleCnt="4" custScaleX="115649" custScaleY="154809">
        <dgm:presLayoutVars>
          <dgm:chMax val="0"/>
          <dgm:bulletEnabled val="1"/>
        </dgm:presLayoutVars>
      </dgm:prSet>
      <dgm:spPr/>
    </dgm:pt>
    <dgm:pt modelId="{69DD70B7-9992-4B71-BAE8-2FDCBECD6900}" type="pres">
      <dgm:prSet presAssocID="{2BFD9B14-FEDB-4083-B3B1-EE9B41FC938F}" presName="negativeSpace" presStyleCnt="0"/>
      <dgm:spPr/>
    </dgm:pt>
    <dgm:pt modelId="{16C6C813-D7B7-496B-BFC0-687CC8D37C83}" type="pres">
      <dgm:prSet presAssocID="{2BFD9B14-FEDB-4083-B3B1-EE9B41FC938F}" presName="childText" presStyleLbl="conFgAcc1" presStyleIdx="0" presStyleCnt="4" custScaleX="92433">
        <dgm:presLayoutVars>
          <dgm:bulletEnabled val="1"/>
        </dgm:presLayoutVars>
      </dgm:prSet>
      <dgm:spPr/>
    </dgm:pt>
    <dgm:pt modelId="{0DBD38D2-5596-48BD-A749-A87164049D70}" type="pres">
      <dgm:prSet presAssocID="{76B1D61E-5C9D-4C47-AF3B-F10216340629}" presName="spaceBetweenRectangles" presStyleCnt="0"/>
      <dgm:spPr/>
    </dgm:pt>
    <dgm:pt modelId="{3B3BA804-F0FD-4187-95EB-828889479A3E}" type="pres">
      <dgm:prSet presAssocID="{94B6F8C8-8842-46FC-947D-55E1D1F6A06F}" presName="parentLin" presStyleCnt="0"/>
      <dgm:spPr/>
    </dgm:pt>
    <dgm:pt modelId="{08042FE4-60D6-45EF-B84A-EF28F9C6AD20}" type="pres">
      <dgm:prSet presAssocID="{94B6F8C8-8842-46FC-947D-55E1D1F6A06F}" presName="parentLeftMargin" presStyleLbl="node1" presStyleIdx="0" presStyleCnt="4"/>
      <dgm:spPr/>
    </dgm:pt>
    <dgm:pt modelId="{89716E97-80CB-48FF-B029-18474593E7B6}" type="pres">
      <dgm:prSet presAssocID="{94B6F8C8-8842-46FC-947D-55E1D1F6A06F}" presName="parentText" presStyleLbl="node1" presStyleIdx="1" presStyleCnt="4" custScaleX="116470" custScaleY="124332">
        <dgm:presLayoutVars>
          <dgm:chMax val="0"/>
          <dgm:bulletEnabled val="1"/>
        </dgm:presLayoutVars>
      </dgm:prSet>
      <dgm:spPr/>
    </dgm:pt>
    <dgm:pt modelId="{889918EA-B6D2-4A8D-8F33-11F5BB60614F}" type="pres">
      <dgm:prSet presAssocID="{94B6F8C8-8842-46FC-947D-55E1D1F6A06F}" presName="negativeSpace" presStyleCnt="0"/>
      <dgm:spPr/>
    </dgm:pt>
    <dgm:pt modelId="{A7A27913-2AD3-499B-A66E-5B874B5E9A06}" type="pres">
      <dgm:prSet presAssocID="{94B6F8C8-8842-46FC-947D-55E1D1F6A06F}" presName="childText" presStyleLbl="conFgAcc1" presStyleIdx="1" presStyleCnt="4" custScaleX="92341">
        <dgm:presLayoutVars>
          <dgm:bulletEnabled val="1"/>
        </dgm:presLayoutVars>
      </dgm:prSet>
      <dgm:spPr/>
    </dgm:pt>
    <dgm:pt modelId="{B7D0E9DD-399C-4B67-9631-5091608CC7A1}" type="pres">
      <dgm:prSet presAssocID="{4100DEBF-24C2-46BB-8262-CA36D5E444E0}" presName="spaceBetweenRectangles" presStyleCnt="0"/>
      <dgm:spPr/>
    </dgm:pt>
    <dgm:pt modelId="{4F6FBA76-72BA-4211-A284-1C9FEA6DA540}" type="pres">
      <dgm:prSet presAssocID="{8F56C695-52A0-4BBD-AE11-EE9B4C91B40B}" presName="parentLin" presStyleCnt="0"/>
      <dgm:spPr/>
    </dgm:pt>
    <dgm:pt modelId="{945DDD94-7C59-4296-A065-CF645655BA33}" type="pres">
      <dgm:prSet presAssocID="{8F56C695-52A0-4BBD-AE11-EE9B4C91B40B}" presName="parentLeftMargin" presStyleLbl="node1" presStyleIdx="1" presStyleCnt="4"/>
      <dgm:spPr/>
    </dgm:pt>
    <dgm:pt modelId="{979583C0-95E7-422C-99DA-7D91C1778CAB}" type="pres">
      <dgm:prSet presAssocID="{8F56C695-52A0-4BBD-AE11-EE9B4C91B40B}" presName="parentText" presStyleLbl="node1" presStyleIdx="2" presStyleCnt="4" custScaleX="118998" custScaleY="135155">
        <dgm:presLayoutVars>
          <dgm:chMax val="0"/>
          <dgm:bulletEnabled val="1"/>
        </dgm:presLayoutVars>
      </dgm:prSet>
      <dgm:spPr/>
    </dgm:pt>
    <dgm:pt modelId="{1A0FF2FE-96A1-4877-B659-8010C940635E}" type="pres">
      <dgm:prSet presAssocID="{8F56C695-52A0-4BBD-AE11-EE9B4C91B40B}" presName="negativeSpace" presStyleCnt="0"/>
      <dgm:spPr/>
    </dgm:pt>
    <dgm:pt modelId="{DD320E2A-881B-4DAE-8934-20AFDDB275E0}" type="pres">
      <dgm:prSet presAssocID="{8F56C695-52A0-4BBD-AE11-EE9B4C91B40B}" presName="childText" presStyleLbl="conFgAcc1" presStyleIdx="2" presStyleCnt="4" custScaleX="92489">
        <dgm:presLayoutVars>
          <dgm:bulletEnabled val="1"/>
        </dgm:presLayoutVars>
      </dgm:prSet>
      <dgm:spPr/>
    </dgm:pt>
    <dgm:pt modelId="{82FEAE06-7976-41E4-84F3-C9EBF21348FE}" type="pres">
      <dgm:prSet presAssocID="{9935AC92-7D68-4F34-8D02-3D09FD43A78C}" presName="spaceBetweenRectangles" presStyleCnt="0"/>
      <dgm:spPr/>
    </dgm:pt>
    <dgm:pt modelId="{B248C685-8D66-4F2D-9D46-5EAE3CF746FE}" type="pres">
      <dgm:prSet presAssocID="{5D2894A8-E4B5-468F-9CF5-F689191EA085}" presName="parentLin" presStyleCnt="0"/>
      <dgm:spPr/>
    </dgm:pt>
    <dgm:pt modelId="{E1B3102C-1EFC-460D-B1F7-ACAA2D16E8B6}" type="pres">
      <dgm:prSet presAssocID="{5D2894A8-E4B5-468F-9CF5-F689191EA085}" presName="parentLeftMargin" presStyleLbl="node1" presStyleIdx="2" presStyleCnt="4"/>
      <dgm:spPr/>
    </dgm:pt>
    <dgm:pt modelId="{EFDF83F4-CC06-4CC1-B3FD-B574EFA3F871}" type="pres">
      <dgm:prSet presAssocID="{5D2894A8-E4B5-468F-9CF5-F689191EA085}" presName="parentText" presStyleLbl="node1" presStyleIdx="3" presStyleCnt="4" custScaleX="118802" custScaleY="123858">
        <dgm:presLayoutVars>
          <dgm:chMax val="0"/>
          <dgm:bulletEnabled val="1"/>
        </dgm:presLayoutVars>
      </dgm:prSet>
      <dgm:spPr/>
    </dgm:pt>
    <dgm:pt modelId="{080EC322-54B5-471D-9F51-3F0108A6391D}" type="pres">
      <dgm:prSet presAssocID="{5D2894A8-E4B5-468F-9CF5-F689191EA085}" presName="negativeSpace" presStyleCnt="0"/>
      <dgm:spPr/>
    </dgm:pt>
    <dgm:pt modelId="{E5819948-D3DC-4871-9E4B-8C48D114B73E}" type="pres">
      <dgm:prSet presAssocID="{5D2894A8-E4B5-468F-9CF5-F689191EA085}" presName="childText" presStyleLbl="conFgAcc1" presStyleIdx="3" presStyleCnt="4" custScaleX="91866">
        <dgm:presLayoutVars>
          <dgm:bulletEnabled val="1"/>
        </dgm:presLayoutVars>
      </dgm:prSet>
      <dgm:spPr/>
    </dgm:pt>
  </dgm:ptLst>
  <dgm:cxnLst>
    <dgm:cxn modelId="{41F74C03-C3F1-4414-96F1-3A82A3B547A9}" type="presOf" srcId="{94B6F8C8-8842-46FC-947D-55E1D1F6A06F}" destId="{08042FE4-60D6-45EF-B84A-EF28F9C6AD20}" srcOrd="0" destOrd="0" presId="urn:microsoft.com/office/officeart/2005/8/layout/list1"/>
    <dgm:cxn modelId="{ECBF7F15-97AC-48CE-BB6C-1484097247CF}" type="presOf" srcId="{5D2894A8-E4B5-468F-9CF5-F689191EA085}" destId="{E1B3102C-1EFC-460D-B1F7-ACAA2D16E8B6}" srcOrd="0" destOrd="0" presId="urn:microsoft.com/office/officeart/2005/8/layout/list1"/>
    <dgm:cxn modelId="{9423891D-9FEB-453B-AF73-D70C71763AC6}" type="presOf" srcId="{8F56C695-52A0-4BBD-AE11-EE9B4C91B40B}" destId="{979583C0-95E7-422C-99DA-7D91C1778CAB}" srcOrd="1" destOrd="0" presId="urn:microsoft.com/office/officeart/2005/8/layout/list1"/>
    <dgm:cxn modelId="{37419930-D260-40E4-807E-8159EF8879C6}" type="presOf" srcId="{5D2894A8-E4B5-468F-9CF5-F689191EA085}" destId="{EFDF83F4-CC06-4CC1-B3FD-B574EFA3F871}" srcOrd="1" destOrd="0" presId="urn:microsoft.com/office/officeart/2005/8/layout/list1"/>
    <dgm:cxn modelId="{1D66FF31-E35E-47D0-B624-857038D4FD04}" type="presOf" srcId="{A2E93664-F710-4145-89B7-507A47866C1E}" destId="{38B2634D-22A1-45B0-B71B-355B1A186111}" srcOrd="0" destOrd="0" presId="urn:microsoft.com/office/officeart/2005/8/layout/list1"/>
    <dgm:cxn modelId="{E0F69F60-A816-45BE-B136-BC94BCE8AC3F}" type="presOf" srcId="{8F56C695-52A0-4BBD-AE11-EE9B4C91B40B}" destId="{945DDD94-7C59-4296-A065-CF645655BA33}" srcOrd="0" destOrd="0" presId="urn:microsoft.com/office/officeart/2005/8/layout/list1"/>
    <dgm:cxn modelId="{1C710E63-6EE1-4815-ACC9-417553CD2013}" type="presOf" srcId="{2BFD9B14-FEDB-4083-B3B1-EE9B41FC938F}" destId="{846EBE27-5A86-4D37-A497-A1FEF3CB0931}" srcOrd="0" destOrd="0" presId="urn:microsoft.com/office/officeart/2005/8/layout/list1"/>
    <dgm:cxn modelId="{07D6C855-4CB0-463B-A31C-5E347D131256}" type="presOf" srcId="{2BFD9B14-FEDB-4083-B3B1-EE9B41FC938F}" destId="{A23F5E94-4D67-44EB-87A1-61D5EE9BD284}" srcOrd="1" destOrd="0" presId="urn:microsoft.com/office/officeart/2005/8/layout/list1"/>
    <dgm:cxn modelId="{EFA2B083-883F-44B7-B332-97E6C4A5E592}" srcId="{A2E93664-F710-4145-89B7-507A47866C1E}" destId="{94B6F8C8-8842-46FC-947D-55E1D1F6A06F}" srcOrd="1" destOrd="0" parTransId="{1A01304C-9A2C-4C2B-A7A3-6DC2A5461810}" sibTransId="{4100DEBF-24C2-46BB-8262-CA36D5E444E0}"/>
    <dgm:cxn modelId="{C3CD199C-A01D-4531-B6B1-CC96B0B7C11D}" srcId="{A2E93664-F710-4145-89B7-507A47866C1E}" destId="{5D2894A8-E4B5-468F-9CF5-F689191EA085}" srcOrd="3" destOrd="0" parTransId="{8817CE65-0ED8-4323-8C15-BAFBBD63183C}" sibTransId="{7C8087E5-9252-42F4-A10C-8B085C1B8135}"/>
    <dgm:cxn modelId="{53777BA2-620F-4F85-BD70-EFAF71FF85E3}" type="presOf" srcId="{94B6F8C8-8842-46FC-947D-55E1D1F6A06F}" destId="{89716E97-80CB-48FF-B029-18474593E7B6}" srcOrd="1" destOrd="0" presId="urn:microsoft.com/office/officeart/2005/8/layout/list1"/>
    <dgm:cxn modelId="{C843E8C7-9CD9-47C5-AB28-4FB17A3F94F1}" srcId="{A2E93664-F710-4145-89B7-507A47866C1E}" destId="{8F56C695-52A0-4BBD-AE11-EE9B4C91B40B}" srcOrd="2" destOrd="0" parTransId="{80C5EA80-169B-4C9A-9AC9-B845BE8E1B29}" sibTransId="{9935AC92-7D68-4F34-8D02-3D09FD43A78C}"/>
    <dgm:cxn modelId="{2E9158EA-BB61-4C5B-8FBA-97FA02D29198}" srcId="{A2E93664-F710-4145-89B7-507A47866C1E}" destId="{2BFD9B14-FEDB-4083-B3B1-EE9B41FC938F}" srcOrd="0" destOrd="0" parTransId="{1658C351-FB8D-4D33-8979-97698B6AC5BD}" sibTransId="{76B1D61E-5C9D-4C47-AF3B-F10216340629}"/>
    <dgm:cxn modelId="{B6DD8C1D-9A5E-43A3-9E64-CF49AC740C42}" type="presParOf" srcId="{38B2634D-22A1-45B0-B71B-355B1A186111}" destId="{8BF0E732-5EB4-4887-B5F1-93F60E7EDCD5}" srcOrd="0" destOrd="0" presId="urn:microsoft.com/office/officeart/2005/8/layout/list1"/>
    <dgm:cxn modelId="{5BBFA641-E00C-4E54-BFBB-26D65AD02031}" type="presParOf" srcId="{8BF0E732-5EB4-4887-B5F1-93F60E7EDCD5}" destId="{846EBE27-5A86-4D37-A497-A1FEF3CB0931}" srcOrd="0" destOrd="0" presId="urn:microsoft.com/office/officeart/2005/8/layout/list1"/>
    <dgm:cxn modelId="{56AF836D-5514-444E-BC5D-A310F3F5DE00}" type="presParOf" srcId="{8BF0E732-5EB4-4887-B5F1-93F60E7EDCD5}" destId="{A23F5E94-4D67-44EB-87A1-61D5EE9BD284}" srcOrd="1" destOrd="0" presId="urn:microsoft.com/office/officeart/2005/8/layout/list1"/>
    <dgm:cxn modelId="{00BB930B-DC05-4426-9498-6A727F27F9C6}" type="presParOf" srcId="{38B2634D-22A1-45B0-B71B-355B1A186111}" destId="{69DD70B7-9992-4B71-BAE8-2FDCBECD6900}" srcOrd="1" destOrd="0" presId="urn:microsoft.com/office/officeart/2005/8/layout/list1"/>
    <dgm:cxn modelId="{1B860882-4A51-47EA-820C-B0571493DADF}" type="presParOf" srcId="{38B2634D-22A1-45B0-B71B-355B1A186111}" destId="{16C6C813-D7B7-496B-BFC0-687CC8D37C83}" srcOrd="2" destOrd="0" presId="urn:microsoft.com/office/officeart/2005/8/layout/list1"/>
    <dgm:cxn modelId="{1A4E3F5B-062C-465B-80A6-4F617640C868}" type="presParOf" srcId="{38B2634D-22A1-45B0-B71B-355B1A186111}" destId="{0DBD38D2-5596-48BD-A749-A87164049D70}" srcOrd="3" destOrd="0" presId="urn:microsoft.com/office/officeart/2005/8/layout/list1"/>
    <dgm:cxn modelId="{ACD52B91-FCE9-499D-8794-70B6ED0BCBD1}" type="presParOf" srcId="{38B2634D-22A1-45B0-B71B-355B1A186111}" destId="{3B3BA804-F0FD-4187-95EB-828889479A3E}" srcOrd="4" destOrd="0" presId="urn:microsoft.com/office/officeart/2005/8/layout/list1"/>
    <dgm:cxn modelId="{C9B5B88E-2908-419C-9BA0-4FCE6A618D05}" type="presParOf" srcId="{3B3BA804-F0FD-4187-95EB-828889479A3E}" destId="{08042FE4-60D6-45EF-B84A-EF28F9C6AD20}" srcOrd="0" destOrd="0" presId="urn:microsoft.com/office/officeart/2005/8/layout/list1"/>
    <dgm:cxn modelId="{323B9796-4A93-4B42-86A4-DE23C04590FE}" type="presParOf" srcId="{3B3BA804-F0FD-4187-95EB-828889479A3E}" destId="{89716E97-80CB-48FF-B029-18474593E7B6}" srcOrd="1" destOrd="0" presId="urn:microsoft.com/office/officeart/2005/8/layout/list1"/>
    <dgm:cxn modelId="{F2E0C8BB-15CD-42B7-8E49-6B09049F394C}" type="presParOf" srcId="{38B2634D-22A1-45B0-B71B-355B1A186111}" destId="{889918EA-B6D2-4A8D-8F33-11F5BB60614F}" srcOrd="5" destOrd="0" presId="urn:microsoft.com/office/officeart/2005/8/layout/list1"/>
    <dgm:cxn modelId="{B12C95F0-932B-4972-9616-98C8F15A949C}" type="presParOf" srcId="{38B2634D-22A1-45B0-B71B-355B1A186111}" destId="{A7A27913-2AD3-499B-A66E-5B874B5E9A06}" srcOrd="6" destOrd="0" presId="urn:microsoft.com/office/officeart/2005/8/layout/list1"/>
    <dgm:cxn modelId="{403DC53C-7FA8-44EB-86DE-830CF6FE1C93}" type="presParOf" srcId="{38B2634D-22A1-45B0-B71B-355B1A186111}" destId="{B7D0E9DD-399C-4B67-9631-5091608CC7A1}" srcOrd="7" destOrd="0" presId="urn:microsoft.com/office/officeart/2005/8/layout/list1"/>
    <dgm:cxn modelId="{C63423DA-BD07-4C3C-9AA8-D8E39F04F7D8}" type="presParOf" srcId="{38B2634D-22A1-45B0-B71B-355B1A186111}" destId="{4F6FBA76-72BA-4211-A284-1C9FEA6DA540}" srcOrd="8" destOrd="0" presId="urn:microsoft.com/office/officeart/2005/8/layout/list1"/>
    <dgm:cxn modelId="{F5D0CADF-6C47-452A-AB13-71C962B2F66F}" type="presParOf" srcId="{4F6FBA76-72BA-4211-A284-1C9FEA6DA540}" destId="{945DDD94-7C59-4296-A065-CF645655BA33}" srcOrd="0" destOrd="0" presId="urn:microsoft.com/office/officeart/2005/8/layout/list1"/>
    <dgm:cxn modelId="{9A0E3DE4-F150-4108-BB4F-F746C25A2454}" type="presParOf" srcId="{4F6FBA76-72BA-4211-A284-1C9FEA6DA540}" destId="{979583C0-95E7-422C-99DA-7D91C1778CAB}" srcOrd="1" destOrd="0" presId="urn:microsoft.com/office/officeart/2005/8/layout/list1"/>
    <dgm:cxn modelId="{0943EB42-809D-4D76-96EC-8572363EAACA}" type="presParOf" srcId="{38B2634D-22A1-45B0-B71B-355B1A186111}" destId="{1A0FF2FE-96A1-4877-B659-8010C940635E}" srcOrd="9" destOrd="0" presId="urn:microsoft.com/office/officeart/2005/8/layout/list1"/>
    <dgm:cxn modelId="{468CB7A3-0ACB-4AC6-8CE8-F91157804190}" type="presParOf" srcId="{38B2634D-22A1-45B0-B71B-355B1A186111}" destId="{DD320E2A-881B-4DAE-8934-20AFDDB275E0}" srcOrd="10" destOrd="0" presId="urn:microsoft.com/office/officeart/2005/8/layout/list1"/>
    <dgm:cxn modelId="{78656590-7DD0-4CD5-B799-2589BD5C28BF}" type="presParOf" srcId="{38B2634D-22A1-45B0-B71B-355B1A186111}" destId="{82FEAE06-7976-41E4-84F3-C9EBF21348FE}" srcOrd="11" destOrd="0" presId="urn:microsoft.com/office/officeart/2005/8/layout/list1"/>
    <dgm:cxn modelId="{FE4F9965-9F3B-4F14-B190-7D5AFC775BDA}" type="presParOf" srcId="{38B2634D-22A1-45B0-B71B-355B1A186111}" destId="{B248C685-8D66-4F2D-9D46-5EAE3CF746FE}" srcOrd="12" destOrd="0" presId="urn:microsoft.com/office/officeart/2005/8/layout/list1"/>
    <dgm:cxn modelId="{EC0234FD-CF5C-487E-8236-FC04BD95DE67}" type="presParOf" srcId="{B248C685-8D66-4F2D-9D46-5EAE3CF746FE}" destId="{E1B3102C-1EFC-460D-B1F7-ACAA2D16E8B6}" srcOrd="0" destOrd="0" presId="urn:microsoft.com/office/officeart/2005/8/layout/list1"/>
    <dgm:cxn modelId="{3ABAEF1D-F06F-4122-A596-5071D0AA22A6}" type="presParOf" srcId="{B248C685-8D66-4F2D-9D46-5EAE3CF746FE}" destId="{EFDF83F4-CC06-4CC1-B3FD-B574EFA3F871}" srcOrd="1" destOrd="0" presId="urn:microsoft.com/office/officeart/2005/8/layout/list1"/>
    <dgm:cxn modelId="{9E9D1173-6142-4A1E-B025-9599D918ECC5}" type="presParOf" srcId="{38B2634D-22A1-45B0-B71B-355B1A186111}" destId="{080EC322-54B5-471D-9F51-3F0108A6391D}" srcOrd="13" destOrd="0" presId="urn:microsoft.com/office/officeart/2005/8/layout/list1"/>
    <dgm:cxn modelId="{8F322651-2080-4E3E-8243-FA13CDF62581}" type="presParOf" srcId="{38B2634D-22A1-45B0-B71B-355B1A186111}" destId="{E5819948-D3DC-4871-9E4B-8C48D114B73E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2E93664-F710-4145-89B7-507A47866C1E}" type="doc">
      <dgm:prSet loTypeId="urn:microsoft.com/office/officeart/2005/8/layout/list1" loCatId="list" qsTypeId="urn:microsoft.com/office/officeart/2005/8/quickstyle/simple1" qsCatId="simple" csTypeId="urn:microsoft.com/office/officeart/2005/8/colors/accent0_1" csCatId="mainScheme" phldr="1"/>
      <dgm:spPr/>
      <dgm:t>
        <a:bodyPr/>
        <a:lstStyle/>
        <a:p>
          <a:endParaRPr lang="pt-BR"/>
        </a:p>
      </dgm:t>
    </dgm:pt>
    <dgm:pt modelId="{2BFD9B14-FEDB-4083-B3B1-EE9B41FC938F}">
      <dgm:prSet phldrT="[Texto]" custT="1"/>
      <dgm:spPr/>
      <dgm:t>
        <a:bodyPr/>
        <a:lstStyle/>
        <a:p>
          <a:r>
            <a:rPr lang="pt-BR" sz="3200" b="1" dirty="0">
              <a:solidFill>
                <a:schemeClr val="accent5">
                  <a:lumMod val="50000"/>
                </a:schemeClr>
              </a:solidFill>
              <a:effectLst/>
            </a:rPr>
            <a:t>Rejeitos X Resíduos = consequências  </a:t>
          </a:r>
        </a:p>
      </dgm:t>
    </dgm:pt>
    <dgm:pt modelId="{1658C351-FB8D-4D33-8979-97698B6AC5BD}" type="parTrans" cxnId="{2E9158EA-BB61-4C5B-8FBA-97FA02D29198}">
      <dgm:prSet/>
      <dgm:spPr/>
      <dgm:t>
        <a:bodyPr/>
        <a:lstStyle/>
        <a:p>
          <a:endParaRPr lang="pt-BR" sz="2400">
            <a:solidFill>
              <a:schemeClr val="accent5">
                <a:lumMod val="50000"/>
              </a:schemeClr>
            </a:solidFill>
          </a:endParaRPr>
        </a:p>
      </dgm:t>
    </dgm:pt>
    <dgm:pt modelId="{76B1D61E-5C9D-4C47-AF3B-F10216340629}" type="sibTrans" cxnId="{2E9158EA-BB61-4C5B-8FBA-97FA02D29198}">
      <dgm:prSet/>
      <dgm:spPr/>
      <dgm:t>
        <a:bodyPr/>
        <a:lstStyle/>
        <a:p>
          <a:endParaRPr lang="pt-BR" sz="2400">
            <a:solidFill>
              <a:schemeClr val="accent5">
                <a:lumMod val="50000"/>
              </a:schemeClr>
            </a:solidFill>
          </a:endParaRPr>
        </a:p>
      </dgm:t>
    </dgm:pt>
    <dgm:pt modelId="{94B6F8C8-8842-46FC-947D-55E1D1F6A06F}">
      <dgm:prSet phldrT="[Texto]" custT="1"/>
      <dgm:spPr/>
      <dgm:t>
        <a:bodyPr/>
        <a:lstStyle/>
        <a:p>
          <a:endParaRPr lang="pt-BR" sz="2800" b="1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pt-BR" sz="28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Compartilhamento de responsabilidades: indústria comércio e cidadão</a:t>
          </a:r>
        </a:p>
        <a:p>
          <a:endParaRPr lang="pt-BR" sz="28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A01304C-9A2C-4C2B-A7A3-6DC2A5461810}" type="parTrans" cxnId="{EFA2B083-883F-44B7-B332-97E6C4A5E592}">
      <dgm:prSet/>
      <dgm:spPr/>
      <dgm:t>
        <a:bodyPr/>
        <a:lstStyle/>
        <a:p>
          <a:endParaRPr lang="pt-BR" sz="2400">
            <a:solidFill>
              <a:schemeClr val="accent5">
                <a:lumMod val="50000"/>
              </a:schemeClr>
            </a:solidFill>
          </a:endParaRPr>
        </a:p>
      </dgm:t>
    </dgm:pt>
    <dgm:pt modelId="{4100DEBF-24C2-46BB-8262-CA36D5E444E0}" type="sibTrans" cxnId="{EFA2B083-883F-44B7-B332-97E6C4A5E592}">
      <dgm:prSet/>
      <dgm:spPr/>
      <dgm:t>
        <a:bodyPr/>
        <a:lstStyle/>
        <a:p>
          <a:endParaRPr lang="pt-BR" sz="2400">
            <a:solidFill>
              <a:schemeClr val="accent5">
                <a:lumMod val="50000"/>
              </a:schemeClr>
            </a:solidFill>
          </a:endParaRPr>
        </a:p>
      </dgm:t>
    </dgm:pt>
    <dgm:pt modelId="{8F56C695-52A0-4BBD-AE11-EE9B4C91B40B}">
      <dgm:prSet phldrT="[Texto]" custT="1"/>
      <dgm:spPr/>
      <dgm:t>
        <a:bodyPr/>
        <a:lstStyle/>
        <a:p>
          <a:r>
            <a:rPr lang="pt-BR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Embalagens de agrotóxico; Pneus e Óleo lubrificante; Lâmpadas mercuriais; Eletroeletrônicos, Pilhas e baterias; Embalagens em geral  </a:t>
          </a:r>
        </a:p>
      </dgm:t>
    </dgm:pt>
    <dgm:pt modelId="{80C5EA80-169B-4C9A-9AC9-B845BE8E1B29}" type="parTrans" cxnId="{C843E8C7-9CD9-47C5-AB28-4FB17A3F94F1}">
      <dgm:prSet/>
      <dgm:spPr/>
      <dgm:t>
        <a:bodyPr/>
        <a:lstStyle/>
        <a:p>
          <a:endParaRPr lang="pt-BR" sz="2400">
            <a:solidFill>
              <a:schemeClr val="accent5">
                <a:lumMod val="50000"/>
              </a:schemeClr>
            </a:solidFill>
          </a:endParaRPr>
        </a:p>
      </dgm:t>
    </dgm:pt>
    <dgm:pt modelId="{9935AC92-7D68-4F34-8D02-3D09FD43A78C}" type="sibTrans" cxnId="{C843E8C7-9CD9-47C5-AB28-4FB17A3F94F1}">
      <dgm:prSet/>
      <dgm:spPr/>
      <dgm:t>
        <a:bodyPr/>
        <a:lstStyle/>
        <a:p>
          <a:endParaRPr lang="pt-BR" sz="2400">
            <a:solidFill>
              <a:schemeClr val="accent5">
                <a:lumMod val="50000"/>
              </a:schemeClr>
            </a:solidFill>
          </a:endParaRPr>
        </a:p>
      </dgm:t>
    </dgm:pt>
    <dgm:pt modelId="{23DA97FF-9001-4AFF-B2DD-7117DB39FA2F}">
      <dgm:prSet custT="1"/>
      <dgm:spPr/>
      <dgm:t>
        <a:bodyPr/>
        <a:lstStyle/>
        <a:p>
          <a:r>
            <a:rPr lang="pt-BR" sz="2400" b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ACORDO SETORIAL  E TERMO DE COMPROMISSO </a:t>
          </a:r>
        </a:p>
      </dgm:t>
    </dgm:pt>
    <dgm:pt modelId="{271C5A8B-FC29-4C5D-B46F-80DACED1D1BA}" type="parTrans" cxnId="{0DDF32FA-2AF5-4A72-A4F0-A2136B82E5AD}">
      <dgm:prSet/>
      <dgm:spPr/>
      <dgm:t>
        <a:bodyPr/>
        <a:lstStyle/>
        <a:p>
          <a:endParaRPr lang="pt-BR"/>
        </a:p>
      </dgm:t>
    </dgm:pt>
    <dgm:pt modelId="{DE68DC93-89E0-44A1-BBDD-748FAAC48217}" type="sibTrans" cxnId="{0DDF32FA-2AF5-4A72-A4F0-A2136B82E5AD}">
      <dgm:prSet/>
      <dgm:spPr/>
      <dgm:t>
        <a:bodyPr/>
        <a:lstStyle/>
        <a:p>
          <a:endParaRPr lang="pt-BR"/>
        </a:p>
      </dgm:t>
    </dgm:pt>
    <dgm:pt modelId="{38B2634D-22A1-45B0-B71B-355B1A186111}" type="pres">
      <dgm:prSet presAssocID="{A2E93664-F710-4145-89B7-507A47866C1E}" presName="linear" presStyleCnt="0">
        <dgm:presLayoutVars>
          <dgm:dir/>
          <dgm:animLvl val="lvl"/>
          <dgm:resizeHandles val="exact"/>
        </dgm:presLayoutVars>
      </dgm:prSet>
      <dgm:spPr/>
    </dgm:pt>
    <dgm:pt modelId="{8BF0E732-5EB4-4887-B5F1-93F60E7EDCD5}" type="pres">
      <dgm:prSet presAssocID="{2BFD9B14-FEDB-4083-B3B1-EE9B41FC938F}" presName="parentLin" presStyleCnt="0"/>
      <dgm:spPr/>
    </dgm:pt>
    <dgm:pt modelId="{846EBE27-5A86-4D37-A497-A1FEF3CB0931}" type="pres">
      <dgm:prSet presAssocID="{2BFD9B14-FEDB-4083-B3B1-EE9B41FC938F}" presName="parentLeftMargin" presStyleLbl="node1" presStyleIdx="0" presStyleCnt="4"/>
      <dgm:spPr/>
    </dgm:pt>
    <dgm:pt modelId="{A23F5E94-4D67-44EB-87A1-61D5EE9BD284}" type="pres">
      <dgm:prSet presAssocID="{2BFD9B14-FEDB-4083-B3B1-EE9B41FC938F}" presName="parentText" presStyleLbl="node1" presStyleIdx="0" presStyleCnt="4" custScaleX="133758" custScaleY="120201">
        <dgm:presLayoutVars>
          <dgm:chMax val="0"/>
          <dgm:bulletEnabled val="1"/>
        </dgm:presLayoutVars>
      </dgm:prSet>
      <dgm:spPr/>
    </dgm:pt>
    <dgm:pt modelId="{69DD70B7-9992-4B71-BAE8-2FDCBECD6900}" type="pres">
      <dgm:prSet presAssocID="{2BFD9B14-FEDB-4083-B3B1-EE9B41FC938F}" presName="negativeSpace" presStyleCnt="0"/>
      <dgm:spPr/>
    </dgm:pt>
    <dgm:pt modelId="{16C6C813-D7B7-496B-BFC0-687CC8D37C83}" type="pres">
      <dgm:prSet presAssocID="{2BFD9B14-FEDB-4083-B3B1-EE9B41FC938F}" presName="childText" presStyleLbl="conFgAcc1" presStyleIdx="0" presStyleCnt="4" custScaleX="100000">
        <dgm:presLayoutVars>
          <dgm:bulletEnabled val="1"/>
        </dgm:presLayoutVars>
      </dgm:prSet>
      <dgm:spPr/>
    </dgm:pt>
    <dgm:pt modelId="{0DBD38D2-5596-48BD-A749-A87164049D70}" type="pres">
      <dgm:prSet presAssocID="{76B1D61E-5C9D-4C47-AF3B-F10216340629}" presName="spaceBetweenRectangles" presStyleCnt="0"/>
      <dgm:spPr/>
    </dgm:pt>
    <dgm:pt modelId="{3B3BA804-F0FD-4187-95EB-828889479A3E}" type="pres">
      <dgm:prSet presAssocID="{94B6F8C8-8842-46FC-947D-55E1D1F6A06F}" presName="parentLin" presStyleCnt="0"/>
      <dgm:spPr/>
    </dgm:pt>
    <dgm:pt modelId="{08042FE4-60D6-45EF-B84A-EF28F9C6AD20}" type="pres">
      <dgm:prSet presAssocID="{94B6F8C8-8842-46FC-947D-55E1D1F6A06F}" presName="parentLeftMargin" presStyleLbl="node1" presStyleIdx="0" presStyleCnt="4"/>
      <dgm:spPr/>
    </dgm:pt>
    <dgm:pt modelId="{89716E97-80CB-48FF-B029-18474593E7B6}" type="pres">
      <dgm:prSet presAssocID="{94B6F8C8-8842-46FC-947D-55E1D1F6A06F}" presName="parentText" presStyleLbl="node1" presStyleIdx="1" presStyleCnt="4" custScaleX="132770" custScaleY="152971">
        <dgm:presLayoutVars>
          <dgm:chMax val="0"/>
          <dgm:bulletEnabled val="1"/>
        </dgm:presLayoutVars>
      </dgm:prSet>
      <dgm:spPr/>
    </dgm:pt>
    <dgm:pt modelId="{889918EA-B6D2-4A8D-8F33-11F5BB60614F}" type="pres">
      <dgm:prSet presAssocID="{94B6F8C8-8842-46FC-947D-55E1D1F6A06F}" presName="negativeSpace" presStyleCnt="0"/>
      <dgm:spPr/>
    </dgm:pt>
    <dgm:pt modelId="{A7A27913-2AD3-499B-A66E-5B874B5E9A06}" type="pres">
      <dgm:prSet presAssocID="{94B6F8C8-8842-46FC-947D-55E1D1F6A06F}" presName="childText" presStyleLbl="conFgAcc1" presStyleIdx="1" presStyleCnt="4" custScaleX="100000">
        <dgm:presLayoutVars>
          <dgm:bulletEnabled val="1"/>
        </dgm:presLayoutVars>
      </dgm:prSet>
      <dgm:spPr/>
    </dgm:pt>
    <dgm:pt modelId="{B7D0E9DD-399C-4B67-9631-5091608CC7A1}" type="pres">
      <dgm:prSet presAssocID="{4100DEBF-24C2-46BB-8262-CA36D5E444E0}" presName="spaceBetweenRectangles" presStyleCnt="0"/>
      <dgm:spPr/>
    </dgm:pt>
    <dgm:pt modelId="{4F6FBA76-72BA-4211-A284-1C9FEA6DA540}" type="pres">
      <dgm:prSet presAssocID="{8F56C695-52A0-4BBD-AE11-EE9B4C91B40B}" presName="parentLin" presStyleCnt="0"/>
      <dgm:spPr/>
    </dgm:pt>
    <dgm:pt modelId="{945DDD94-7C59-4296-A065-CF645655BA33}" type="pres">
      <dgm:prSet presAssocID="{8F56C695-52A0-4BBD-AE11-EE9B4C91B40B}" presName="parentLeftMargin" presStyleLbl="node1" presStyleIdx="1" presStyleCnt="4"/>
      <dgm:spPr/>
    </dgm:pt>
    <dgm:pt modelId="{979583C0-95E7-422C-99DA-7D91C1778CAB}" type="pres">
      <dgm:prSet presAssocID="{8F56C695-52A0-4BBD-AE11-EE9B4C91B40B}" presName="parentText" presStyleLbl="node1" presStyleIdx="2" presStyleCnt="4" custScaleX="132938" custScaleY="152971">
        <dgm:presLayoutVars>
          <dgm:chMax val="0"/>
          <dgm:bulletEnabled val="1"/>
        </dgm:presLayoutVars>
      </dgm:prSet>
      <dgm:spPr/>
    </dgm:pt>
    <dgm:pt modelId="{1A0FF2FE-96A1-4877-B659-8010C940635E}" type="pres">
      <dgm:prSet presAssocID="{8F56C695-52A0-4BBD-AE11-EE9B4C91B40B}" presName="negativeSpace" presStyleCnt="0"/>
      <dgm:spPr/>
    </dgm:pt>
    <dgm:pt modelId="{DD320E2A-881B-4DAE-8934-20AFDDB275E0}" type="pres">
      <dgm:prSet presAssocID="{8F56C695-52A0-4BBD-AE11-EE9B4C91B40B}" presName="childText" presStyleLbl="conFgAcc1" presStyleIdx="2" presStyleCnt="4" custScaleX="100000">
        <dgm:presLayoutVars>
          <dgm:bulletEnabled val="1"/>
        </dgm:presLayoutVars>
      </dgm:prSet>
      <dgm:spPr/>
    </dgm:pt>
    <dgm:pt modelId="{4D3993BD-8CE7-4B8E-95A7-CAE66E5D2DB2}" type="pres">
      <dgm:prSet presAssocID="{9935AC92-7D68-4F34-8D02-3D09FD43A78C}" presName="spaceBetweenRectangles" presStyleCnt="0"/>
      <dgm:spPr/>
    </dgm:pt>
    <dgm:pt modelId="{447D4651-FCB5-48FB-BB94-B374E944A806}" type="pres">
      <dgm:prSet presAssocID="{23DA97FF-9001-4AFF-B2DD-7117DB39FA2F}" presName="parentLin" presStyleCnt="0"/>
      <dgm:spPr/>
    </dgm:pt>
    <dgm:pt modelId="{E07325A3-DF96-4442-A723-920B95440CD1}" type="pres">
      <dgm:prSet presAssocID="{23DA97FF-9001-4AFF-B2DD-7117DB39FA2F}" presName="parentLeftMargin" presStyleLbl="node1" presStyleIdx="2" presStyleCnt="4"/>
      <dgm:spPr/>
    </dgm:pt>
    <dgm:pt modelId="{A224BF7B-8E13-4EC0-A1C2-3A0264D3BB13}" type="pres">
      <dgm:prSet presAssocID="{23DA97FF-9001-4AFF-B2DD-7117DB39FA2F}" presName="parentText" presStyleLbl="node1" presStyleIdx="3" presStyleCnt="4" custScaleX="142857">
        <dgm:presLayoutVars>
          <dgm:chMax val="0"/>
          <dgm:bulletEnabled val="1"/>
        </dgm:presLayoutVars>
      </dgm:prSet>
      <dgm:spPr/>
    </dgm:pt>
    <dgm:pt modelId="{4A8BCB21-B24E-448A-8D50-F7B0C829AADF}" type="pres">
      <dgm:prSet presAssocID="{23DA97FF-9001-4AFF-B2DD-7117DB39FA2F}" presName="negativeSpace" presStyleCnt="0"/>
      <dgm:spPr/>
    </dgm:pt>
    <dgm:pt modelId="{CD8513BB-FF71-4C83-A92E-E2B96E085E13}" type="pres">
      <dgm:prSet presAssocID="{23DA97FF-9001-4AFF-B2DD-7117DB39FA2F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3DD1C203-62AB-4EF3-BABE-1D93705F8CF7}" type="presOf" srcId="{94B6F8C8-8842-46FC-947D-55E1D1F6A06F}" destId="{08042FE4-60D6-45EF-B84A-EF28F9C6AD20}" srcOrd="0" destOrd="0" presId="urn:microsoft.com/office/officeart/2005/8/layout/list1"/>
    <dgm:cxn modelId="{BD4AB010-3359-4099-8863-9AF20AB0B42D}" type="presOf" srcId="{94B6F8C8-8842-46FC-947D-55E1D1F6A06F}" destId="{89716E97-80CB-48FF-B029-18474593E7B6}" srcOrd="1" destOrd="0" presId="urn:microsoft.com/office/officeart/2005/8/layout/list1"/>
    <dgm:cxn modelId="{685D3822-EC0B-47EE-B90B-17CC4750AA96}" type="presOf" srcId="{A2E93664-F710-4145-89B7-507A47866C1E}" destId="{38B2634D-22A1-45B0-B71B-355B1A186111}" srcOrd="0" destOrd="0" presId="urn:microsoft.com/office/officeart/2005/8/layout/list1"/>
    <dgm:cxn modelId="{789C405D-7C42-4792-95AE-55D0D4BF2B77}" type="presOf" srcId="{2BFD9B14-FEDB-4083-B3B1-EE9B41FC938F}" destId="{846EBE27-5A86-4D37-A497-A1FEF3CB0931}" srcOrd="0" destOrd="0" presId="urn:microsoft.com/office/officeart/2005/8/layout/list1"/>
    <dgm:cxn modelId="{CECCA441-3732-4CC6-872B-164C81D50FC0}" type="presOf" srcId="{8F56C695-52A0-4BBD-AE11-EE9B4C91B40B}" destId="{945DDD94-7C59-4296-A065-CF645655BA33}" srcOrd="0" destOrd="0" presId="urn:microsoft.com/office/officeart/2005/8/layout/list1"/>
    <dgm:cxn modelId="{0F13A544-F97F-4981-88ED-54C6178177D0}" type="presOf" srcId="{8F56C695-52A0-4BBD-AE11-EE9B4C91B40B}" destId="{979583C0-95E7-422C-99DA-7D91C1778CAB}" srcOrd="1" destOrd="0" presId="urn:microsoft.com/office/officeart/2005/8/layout/list1"/>
    <dgm:cxn modelId="{EFA2B083-883F-44B7-B332-97E6C4A5E592}" srcId="{A2E93664-F710-4145-89B7-507A47866C1E}" destId="{94B6F8C8-8842-46FC-947D-55E1D1F6A06F}" srcOrd="1" destOrd="0" parTransId="{1A01304C-9A2C-4C2B-A7A3-6DC2A5461810}" sibTransId="{4100DEBF-24C2-46BB-8262-CA36D5E444E0}"/>
    <dgm:cxn modelId="{0C6F519B-3E5B-4C46-8487-002BED63DE1B}" type="presOf" srcId="{2BFD9B14-FEDB-4083-B3B1-EE9B41FC938F}" destId="{A23F5E94-4D67-44EB-87A1-61D5EE9BD284}" srcOrd="1" destOrd="0" presId="urn:microsoft.com/office/officeart/2005/8/layout/list1"/>
    <dgm:cxn modelId="{C843E8C7-9CD9-47C5-AB28-4FB17A3F94F1}" srcId="{A2E93664-F710-4145-89B7-507A47866C1E}" destId="{8F56C695-52A0-4BBD-AE11-EE9B4C91B40B}" srcOrd="2" destOrd="0" parTransId="{80C5EA80-169B-4C9A-9AC9-B845BE8E1B29}" sibTransId="{9935AC92-7D68-4F34-8D02-3D09FD43A78C}"/>
    <dgm:cxn modelId="{0E2670D5-1F57-4951-8226-FC2BA1F1BE94}" type="presOf" srcId="{23DA97FF-9001-4AFF-B2DD-7117DB39FA2F}" destId="{E07325A3-DF96-4442-A723-920B95440CD1}" srcOrd="0" destOrd="0" presId="urn:microsoft.com/office/officeart/2005/8/layout/list1"/>
    <dgm:cxn modelId="{2E9158EA-BB61-4C5B-8FBA-97FA02D29198}" srcId="{A2E93664-F710-4145-89B7-507A47866C1E}" destId="{2BFD9B14-FEDB-4083-B3B1-EE9B41FC938F}" srcOrd="0" destOrd="0" parTransId="{1658C351-FB8D-4D33-8979-97698B6AC5BD}" sibTransId="{76B1D61E-5C9D-4C47-AF3B-F10216340629}"/>
    <dgm:cxn modelId="{C5C221F8-D77C-4E36-8E35-4B384C978030}" type="presOf" srcId="{23DA97FF-9001-4AFF-B2DD-7117DB39FA2F}" destId="{A224BF7B-8E13-4EC0-A1C2-3A0264D3BB13}" srcOrd="1" destOrd="0" presId="urn:microsoft.com/office/officeart/2005/8/layout/list1"/>
    <dgm:cxn modelId="{0DDF32FA-2AF5-4A72-A4F0-A2136B82E5AD}" srcId="{A2E93664-F710-4145-89B7-507A47866C1E}" destId="{23DA97FF-9001-4AFF-B2DD-7117DB39FA2F}" srcOrd="3" destOrd="0" parTransId="{271C5A8B-FC29-4C5D-B46F-80DACED1D1BA}" sibTransId="{DE68DC93-89E0-44A1-BBDD-748FAAC48217}"/>
    <dgm:cxn modelId="{DDB1C29D-FC97-4C28-ABA7-CF088AE7254B}" type="presParOf" srcId="{38B2634D-22A1-45B0-B71B-355B1A186111}" destId="{8BF0E732-5EB4-4887-B5F1-93F60E7EDCD5}" srcOrd="0" destOrd="0" presId="urn:microsoft.com/office/officeart/2005/8/layout/list1"/>
    <dgm:cxn modelId="{BDEE02D6-5C4B-48DC-B95D-B2EF452F9243}" type="presParOf" srcId="{8BF0E732-5EB4-4887-B5F1-93F60E7EDCD5}" destId="{846EBE27-5A86-4D37-A497-A1FEF3CB0931}" srcOrd="0" destOrd="0" presId="urn:microsoft.com/office/officeart/2005/8/layout/list1"/>
    <dgm:cxn modelId="{242FFDEE-5DC4-4E7B-9EBF-8B4677BA5C4B}" type="presParOf" srcId="{8BF0E732-5EB4-4887-B5F1-93F60E7EDCD5}" destId="{A23F5E94-4D67-44EB-87A1-61D5EE9BD284}" srcOrd="1" destOrd="0" presId="urn:microsoft.com/office/officeart/2005/8/layout/list1"/>
    <dgm:cxn modelId="{732D2519-27C3-435F-A79B-E26C0667122F}" type="presParOf" srcId="{38B2634D-22A1-45B0-B71B-355B1A186111}" destId="{69DD70B7-9992-4B71-BAE8-2FDCBECD6900}" srcOrd="1" destOrd="0" presId="urn:microsoft.com/office/officeart/2005/8/layout/list1"/>
    <dgm:cxn modelId="{0D6BA09F-7617-4C4B-B270-1948BD78BE00}" type="presParOf" srcId="{38B2634D-22A1-45B0-B71B-355B1A186111}" destId="{16C6C813-D7B7-496B-BFC0-687CC8D37C83}" srcOrd="2" destOrd="0" presId="urn:microsoft.com/office/officeart/2005/8/layout/list1"/>
    <dgm:cxn modelId="{5DE597ED-9602-4D20-ACF3-1D855D3DBEE1}" type="presParOf" srcId="{38B2634D-22A1-45B0-B71B-355B1A186111}" destId="{0DBD38D2-5596-48BD-A749-A87164049D70}" srcOrd="3" destOrd="0" presId="urn:microsoft.com/office/officeart/2005/8/layout/list1"/>
    <dgm:cxn modelId="{435006BB-F121-445B-A7F3-0E8ECBAF1743}" type="presParOf" srcId="{38B2634D-22A1-45B0-B71B-355B1A186111}" destId="{3B3BA804-F0FD-4187-95EB-828889479A3E}" srcOrd="4" destOrd="0" presId="urn:microsoft.com/office/officeart/2005/8/layout/list1"/>
    <dgm:cxn modelId="{A6F79979-69FF-4E65-BE99-B75F713EA39D}" type="presParOf" srcId="{3B3BA804-F0FD-4187-95EB-828889479A3E}" destId="{08042FE4-60D6-45EF-B84A-EF28F9C6AD20}" srcOrd="0" destOrd="0" presId="urn:microsoft.com/office/officeart/2005/8/layout/list1"/>
    <dgm:cxn modelId="{2A6BE882-AC39-41CC-849C-F6B31B4D6A96}" type="presParOf" srcId="{3B3BA804-F0FD-4187-95EB-828889479A3E}" destId="{89716E97-80CB-48FF-B029-18474593E7B6}" srcOrd="1" destOrd="0" presId="urn:microsoft.com/office/officeart/2005/8/layout/list1"/>
    <dgm:cxn modelId="{23E4F2F3-505D-4714-AD2A-03CC6D4052D0}" type="presParOf" srcId="{38B2634D-22A1-45B0-B71B-355B1A186111}" destId="{889918EA-B6D2-4A8D-8F33-11F5BB60614F}" srcOrd="5" destOrd="0" presId="urn:microsoft.com/office/officeart/2005/8/layout/list1"/>
    <dgm:cxn modelId="{75CF85FA-202B-44EA-BEF8-18B51A372D4D}" type="presParOf" srcId="{38B2634D-22A1-45B0-B71B-355B1A186111}" destId="{A7A27913-2AD3-499B-A66E-5B874B5E9A06}" srcOrd="6" destOrd="0" presId="urn:microsoft.com/office/officeart/2005/8/layout/list1"/>
    <dgm:cxn modelId="{F0B51003-E261-4D18-8C73-34FAA5F41122}" type="presParOf" srcId="{38B2634D-22A1-45B0-B71B-355B1A186111}" destId="{B7D0E9DD-399C-4B67-9631-5091608CC7A1}" srcOrd="7" destOrd="0" presId="urn:microsoft.com/office/officeart/2005/8/layout/list1"/>
    <dgm:cxn modelId="{2DA8985A-8813-46A9-AC10-530CD6D13BD3}" type="presParOf" srcId="{38B2634D-22A1-45B0-B71B-355B1A186111}" destId="{4F6FBA76-72BA-4211-A284-1C9FEA6DA540}" srcOrd="8" destOrd="0" presId="urn:microsoft.com/office/officeart/2005/8/layout/list1"/>
    <dgm:cxn modelId="{D2A8D61F-90B8-4BFB-9C74-F8FB481FB129}" type="presParOf" srcId="{4F6FBA76-72BA-4211-A284-1C9FEA6DA540}" destId="{945DDD94-7C59-4296-A065-CF645655BA33}" srcOrd="0" destOrd="0" presId="urn:microsoft.com/office/officeart/2005/8/layout/list1"/>
    <dgm:cxn modelId="{47EF0960-F572-41FA-A331-529608BC68ED}" type="presParOf" srcId="{4F6FBA76-72BA-4211-A284-1C9FEA6DA540}" destId="{979583C0-95E7-422C-99DA-7D91C1778CAB}" srcOrd="1" destOrd="0" presId="urn:microsoft.com/office/officeart/2005/8/layout/list1"/>
    <dgm:cxn modelId="{EDDF5A8A-C6F4-486F-9FF5-2D6420C8E635}" type="presParOf" srcId="{38B2634D-22A1-45B0-B71B-355B1A186111}" destId="{1A0FF2FE-96A1-4877-B659-8010C940635E}" srcOrd="9" destOrd="0" presId="urn:microsoft.com/office/officeart/2005/8/layout/list1"/>
    <dgm:cxn modelId="{E4AB3C01-276C-4B2F-A371-730A8128AFE2}" type="presParOf" srcId="{38B2634D-22A1-45B0-B71B-355B1A186111}" destId="{DD320E2A-881B-4DAE-8934-20AFDDB275E0}" srcOrd="10" destOrd="0" presId="urn:microsoft.com/office/officeart/2005/8/layout/list1"/>
    <dgm:cxn modelId="{1C6FE705-A5DA-43C2-A0A9-3244B220AECE}" type="presParOf" srcId="{38B2634D-22A1-45B0-B71B-355B1A186111}" destId="{4D3993BD-8CE7-4B8E-95A7-CAE66E5D2DB2}" srcOrd="11" destOrd="0" presId="urn:microsoft.com/office/officeart/2005/8/layout/list1"/>
    <dgm:cxn modelId="{2B7700AA-9F22-4FE5-9941-A15FF6838A5A}" type="presParOf" srcId="{38B2634D-22A1-45B0-B71B-355B1A186111}" destId="{447D4651-FCB5-48FB-BB94-B374E944A806}" srcOrd="12" destOrd="0" presId="urn:microsoft.com/office/officeart/2005/8/layout/list1"/>
    <dgm:cxn modelId="{E0EFB6AD-8EEE-4E35-ACAA-A1BCF113ADA5}" type="presParOf" srcId="{447D4651-FCB5-48FB-BB94-B374E944A806}" destId="{E07325A3-DF96-4442-A723-920B95440CD1}" srcOrd="0" destOrd="0" presId="urn:microsoft.com/office/officeart/2005/8/layout/list1"/>
    <dgm:cxn modelId="{FAF02736-320A-4B20-B2DF-344AFC265D6D}" type="presParOf" srcId="{447D4651-FCB5-48FB-BB94-B374E944A806}" destId="{A224BF7B-8E13-4EC0-A1C2-3A0264D3BB13}" srcOrd="1" destOrd="0" presId="urn:microsoft.com/office/officeart/2005/8/layout/list1"/>
    <dgm:cxn modelId="{6A83D387-1A2A-42EE-8AE1-CF1C6F9B24D0}" type="presParOf" srcId="{38B2634D-22A1-45B0-B71B-355B1A186111}" destId="{4A8BCB21-B24E-448A-8D50-F7B0C829AADF}" srcOrd="13" destOrd="0" presId="urn:microsoft.com/office/officeart/2005/8/layout/list1"/>
    <dgm:cxn modelId="{3000946E-E191-49F8-B702-FB494CD88DBA}" type="presParOf" srcId="{38B2634D-22A1-45B0-B71B-355B1A186111}" destId="{CD8513BB-FF71-4C83-A92E-E2B96E085E13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1C70A1F-05BC-47D2-A554-A9AAEC82CF7F}">
      <dsp:nvSpPr>
        <dsp:cNvPr id="0" name=""/>
        <dsp:cNvSpPr/>
      </dsp:nvSpPr>
      <dsp:spPr>
        <a:xfrm>
          <a:off x="0" y="0"/>
          <a:ext cx="8726939" cy="3719853"/>
        </a:xfrm>
        <a:prstGeom prst="roundRect">
          <a:avLst/>
        </a:prstGeom>
        <a:solidFill>
          <a:schemeClr val="bg1">
            <a:lumMod val="95000"/>
          </a:schemeClr>
        </a:soli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05740" tIns="205740" rIns="205740" bIns="205740" numCol="1" spcCol="1270" anchor="ctr" anchorCtr="0">
          <a:noAutofit/>
        </a:bodyPr>
        <a:lstStyle/>
        <a:p>
          <a:pPr marL="0" lvl="0" indent="0" algn="ctr" defTabSz="2400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54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Oferecer ganhos de competitividade empresarial através da </a:t>
          </a:r>
        </a:p>
        <a:p>
          <a:pPr marL="0" lvl="0" indent="0" algn="ctr" defTabSz="24003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54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ramond" panose="02020404030301010803" pitchFamily="18" charset="0"/>
            </a:rPr>
            <a:t>Logística Reversa.</a:t>
          </a:r>
        </a:p>
      </dsp:txBody>
      <dsp:txXfrm>
        <a:off x="181588" y="181588"/>
        <a:ext cx="8363763" cy="3356677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9FE55-5DFD-414D-925F-598276F5E706}">
      <dsp:nvSpPr>
        <dsp:cNvPr id="0" name=""/>
        <dsp:cNvSpPr/>
      </dsp:nvSpPr>
      <dsp:spPr>
        <a:xfrm>
          <a:off x="0" y="382001"/>
          <a:ext cx="8473439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2BF61-A224-4643-A994-A2F340D68A11}">
      <dsp:nvSpPr>
        <dsp:cNvPr id="0" name=""/>
        <dsp:cNvSpPr/>
      </dsp:nvSpPr>
      <dsp:spPr>
        <a:xfrm>
          <a:off x="90929" y="157007"/>
          <a:ext cx="8379570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93" tIns="0" rIns="22419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 pitchFamily="34" charset="0"/>
            </a:rPr>
            <a:t>Definição do sistema de logística reversa</a:t>
          </a:r>
          <a:endParaRPr lang="pt-BR" sz="2800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26955" y="193033"/>
        <a:ext cx="8307518" cy="665948"/>
      </dsp:txXfrm>
    </dsp:sp>
    <dsp:sp modelId="{AFA403F5-35BB-48BF-9D7B-24545552F365}">
      <dsp:nvSpPr>
        <dsp:cNvPr id="0" name=""/>
        <dsp:cNvSpPr/>
      </dsp:nvSpPr>
      <dsp:spPr>
        <a:xfrm>
          <a:off x="0" y="1516001"/>
          <a:ext cx="8473439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BF82D-0CB1-47BF-990D-210D6B8CB3B0}">
      <dsp:nvSpPr>
        <dsp:cNvPr id="0" name=""/>
        <dsp:cNvSpPr/>
      </dsp:nvSpPr>
      <dsp:spPr>
        <a:xfrm>
          <a:off x="85915" y="1183635"/>
          <a:ext cx="838752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93" tIns="0" rIns="224193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Consonância com o principio da responsabilidade compartilhada preconizado na PNRS</a:t>
          </a:r>
        </a:p>
      </dsp:txBody>
      <dsp:txXfrm>
        <a:off x="121941" y="1219661"/>
        <a:ext cx="8315471" cy="665948"/>
      </dsp:txXfrm>
    </dsp:sp>
    <dsp:sp modelId="{2A436098-C06B-4AA6-8256-262468C60D7F}">
      <dsp:nvSpPr>
        <dsp:cNvPr id="0" name=""/>
        <dsp:cNvSpPr/>
      </dsp:nvSpPr>
      <dsp:spPr>
        <a:xfrm>
          <a:off x="0" y="2780191"/>
          <a:ext cx="8473439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75B55-AF81-4976-A33D-0803D0F1B4DA}">
      <dsp:nvSpPr>
        <dsp:cNvPr id="0" name=""/>
        <dsp:cNvSpPr/>
      </dsp:nvSpPr>
      <dsp:spPr>
        <a:xfrm>
          <a:off x="90928" y="2363325"/>
          <a:ext cx="8203286" cy="86819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93" tIns="0" rIns="224193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Fabricantes, importadores, comerciantes ou distribuidores ou entidades representativas.</a:t>
          </a:r>
        </a:p>
      </dsp:txBody>
      <dsp:txXfrm>
        <a:off x="133310" y="2405707"/>
        <a:ext cx="8118522" cy="783426"/>
      </dsp:txXfrm>
    </dsp:sp>
    <dsp:sp modelId="{04893382-8146-4181-A5C2-1CB3101686BE}">
      <dsp:nvSpPr>
        <dsp:cNvPr id="0" name=""/>
        <dsp:cNvSpPr/>
      </dsp:nvSpPr>
      <dsp:spPr>
        <a:xfrm>
          <a:off x="0" y="3914191"/>
          <a:ext cx="8473439" cy="730151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6193C-4041-45AE-99D1-D8F4C04598C8}">
      <dsp:nvSpPr>
        <dsp:cNvPr id="0" name=""/>
        <dsp:cNvSpPr/>
      </dsp:nvSpPr>
      <dsp:spPr>
        <a:xfrm>
          <a:off x="85915" y="3668422"/>
          <a:ext cx="8387523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4193" tIns="0" rIns="224193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Participação de associações, das indústrias e entidades dedicadas à reaproveitamentos </a:t>
          </a:r>
        </a:p>
      </dsp:txBody>
      <dsp:txXfrm>
        <a:off x="121941" y="3704448"/>
        <a:ext cx="8315471" cy="665948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5DE6FC6-59CD-4BF3-AB82-5399ECE41F73}">
      <dsp:nvSpPr>
        <dsp:cNvPr id="0" name=""/>
        <dsp:cNvSpPr/>
      </dsp:nvSpPr>
      <dsp:spPr>
        <a:xfrm>
          <a:off x="0" y="831976"/>
          <a:ext cx="8549640" cy="567655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494AF6B-0ACC-4AA7-92B3-05E2F13068FD}">
      <dsp:nvSpPr>
        <dsp:cNvPr id="0" name=""/>
        <dsp:cNvSpPr/>
      </dsp:nvSpPr>
      <dsp:spPr>
        <a:xfrm>
          <a:off x="337481" y="210536"/>
          <a:ext cx="8212158" cy="937924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09" tIns="0" rIns="22620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 Serveroff"/>
            </a:rPr>
            <a:t>Etapas da logística reversa, atribuições dos participantes em todas as etapas</a:t>
          </a:r>
        </a:p>
      </dsp:txBody>
      <dsp:txXfrm>
        <a:off x="383267" y="256322"/>
        <a:ext cx="8120586" cy="846352"/>
      </dsp:txXfrm>
    </dsp:sp>
    <dsp:sp modelId="{D88DE3D6-1145-43BA-94EE-02126FB9671D}">
      <dsp:nvSpPr>
        <dsp:cNvPr id="0" name=""/>
        <dsp:cNvSpPr/>
      </dsp:nvSpPr>
      <dsp:spPr>
        <a:xfrm>
          <a:off x="0" y="1568553"/>
          <a:ext cx="854964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08F53BC-BD4F-4360-8278-3F97B6BE777F}">
      <dsp:nvSpPr>
        <dsp:cNvPr id="0" name=""/>
        <dsp:cNvSpPr/>
      </dsp:nvSpPr>
      <dsp:spPr>
        <a:xfrm>
          <a:off x="394578" y="1658733"/>
          <a:ext cx="8155061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09" tIns="0" rIns="22620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 Serveroff"/>
            </a:rPr>
            <a:t>Participação do titular do serviço público de limpeza urbana e de manejo de resíduos sólidos</a:t>
          </a:r>
        </a:p>
      </dsp:txBody>
      <dsp:txXfrm>
        <a:off x="430604" y="1694759"/>
        <a:ext cx="8083009" cy="665948"/>
      </dsp:txXfrm>
    </dsp:sp>
    <dsp:sp modelId="{282B9ACF-F3AA-482B-9145-81B93C9ADE15}">
      <dsp:nvSpPr>
        <dsp:cNvPr id="0" name=""/>
        <dsp:cNvSpPr/>
      </dsp:nvSpPr>
      <dsp:spPr>
        <a:xfrm>
          <a:off x="0" y="2866042"/>
          <a:ext cx="854964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E0A8E-193B-4BC8-AF55-1B3BE50C788C}">
      <dsp:nvSpPr>
        <dsp:cNvPr id="0" name=""/>
        <dsp:cNvSpPr/>
      </dsp:nvSpPr>
      <dsp:spPr>
        <a:xfrm>
          <a:off x="409121" y="2561880"/>
          <a:ext cx="8140518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09" tIns="0" rIns="226209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 Serveroff"/>
            </a:rPr>
            <a:t>Planos de mídia e de educação </a:t>
          </a:r>
        </a:p>
      </dsp:txBody>
      <dsp:txXfrm>
        <a:off x="445147" y="2597906"/>
        <a:ext cx="8068466" cy="665948"/>
      </dsp:txXfrm>
    </dsp:sp>
    <dsp:sp modelId="{066E1E81-F861-45F6-B37D-7C5ED524A918}">
      <dsp:nvSpPr>
        <dsp:cNvPr id="0" name=""/>
        <dsp:cNvSpPr/>
      </dsp:nvSpPr>
      <dsp:spPr>
        <a:xfrm>
          <a:off x="0" y="3952268"/>
          <a:ext cx="8549640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C9479-B8ED-4300-AA9F-808C17FB34D0}">
      <dsp:nvSpPr>
        <dsp:cNvPr id="0" name=""/>
        <dsp:cNvSpPr/>
      </dsp:nvSpPr>
      <dsp:spPr>
        <a:xfrm>
          <a:off x="409121" y="3489424"/>
          <a:ext cx="8140518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6209" tIns="0" rIns="226209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 Serveroff"/>
            </a:rPr>
            <a:t>Metas quantitativas e evolução por região – localização das fontes -  cronograma de implantação </a:t>
          </a:r>
        </a:p>
      </dsp:txBody>
      <dsp:txXfrm>
        <a:off x="445147" y="3525450"/>
        <a:ext cx="8068466" cy="66594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42963EB-8351-4A56-A259-E2904BA2AA00}">
      <dsp:nvSpPr>
        <dsp:cNvPr id="0" name=""/>
        <dsp:cNvSpPr/>
      </dsp:nvSpPr>
      <dsp:spPr>
        <a:xfrm rot="5400000">
          <a:off x="5287630" y="-869556"/>
          <a:ext cx="1028857" cy="5460761"/>
        </a:xfrm>
        <a:prstGeom prst="round2SameRect">
          <a:avLst/>
        </a:prstGeom>
        <a:solidFill>
          <a:schemeClr val="bg2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Fóruns Internacionais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Workshops</a:t>
          </a:r>
        </a:p>
      </dsp:txBody>
      <dsp:txXfrm rot="-5400000">
        <a:off x="3071679" y="1396620"/>
        <a:ext cx="5410536" cy="928407"/>
      </dsp:txXfrm>
    </dsp:sp>
    <dsp:sp modelId="{010D6469-5B55-4EDB-B9C6-395613E8E245}">
      <dsp:nvSpPr>
        <dsp:cNvPr id="0" name=""/>
        <dsp:cNvSpPr/>
      </dsp:nvSpPr>
      <dsp:spPr>
        <a:xfrm>
          <a:off x="35494" y="1275532"/>
          <a:ext cx="3071678" cy="114288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Divulgação da </a:t>
          </a:r>
          <a:r>
            <a:rPr lang="pt-BR" sz="28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Logística Reversa</a:t>
          </a:r>
        </a:p>
      </dsp:txBody>
      <dsp:txXfrm>
        <a:off x="91285" y="1331323"/>
        <a:ext cx="2960096" cy="1031298"/>
      </dsp:txXfrm>
    </dsp:sp>
    <dsp:sp modelId="{9D469400-CC73-4606-A2D4-827476EE6C4C}">
      <dsp:nvSpPr>
        <dsp:cNvPr id="0" name=""/>
        <dsp:cNvSpPr/>
      </dsp:nvSpPr>
      <dsp:spPr>
        <a:xfrm rot="5400000">
          <a:off x="5287630" y="335086"/>
          <a:ext cx="1028857" cy="5460761"/>
        </a:xfrm>
        <a:prstGeom prst="round2SameRect">
          <a:avLst/>
        </a:prstGeom>
        <a:solidFill>
          <a:schemeClr val="bg2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Cursos especializados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Presencial – in </a:t>
          </a:r>
          <a:r>
            <a:rPr lang="pt-BR" sz="2800" b="1" kern="1200" dirty="0" err="1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Company</a:t>
          </a: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 </a:t>
          </a:r>
        </a:p>
      </dsp:txBody>
      <dsp:txXfrm rot="-5400000">
        <a:off x="3071679" y="2601263"/>
        <a:ext cx="5410536" cy="928407"/>
      </dsp:txXfrm>
    </dsp:sp>
    <dsp:sp modelId="{06F98215-4423-40A5-9370-13B791028F40}">
      <dsp:nvSpPr>
        <dsp:cNvPr id="0" name=""/>
        <dsp:cNvSpPr/>
      </dsp:nvSpPr>
      <dsp:spPr>
        <a:xfrm>
          <a:off x="35494" y="2480174"/>
          <a:ext cx="3071678" cy="114288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Capacitação profissional </a:t>
          </a:r>
        </a:p>
      </dsp:txBody>
      <dsp:txXfrm>
        <a:off x="91285" y="2535965"/>
        <a:ext cx="2960096" cy="1031298"/>
      </dsp:txXfrm>
    </dsp:sp>
    <dsp:sp modelId="{635B3B86-3F9D-4202-B50B-444268168F4F}">
      <dsp:nvSpPr>
        <dsp:cNvPr id="0" name=""/>
        <dsp:cNvSpPr/>
      </dsp:nvSpPr>
      <dsp:spPr>
        <a:xfrm rot="5400000">
          <a:off x="5287630" y="-2108484"/>
          <a:ext cx="1028857" cy="5460761"/>
        </a:xfrm>
        <a:prstGeom prst="round2SameRect">
          <a:avLst/>
        </a:prstGeom>
        <a:solidFill>
          <a:schemeClr val="bg2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Diagnósticos Gratuitos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Melhorias e implantação</a:t>
          </a:r>
        </a:p>
      </dsp:txBody>
      <dsp:txXfrm rot="-5400000">
        <a:off x="3071679" y="157692"/>
        <a:ext cx="5410536" cy="928407"/>
      </dsp:txXfrm>
    </dsp:sp>
    <dsp:sp modelId="{D8BFFB8E-12F6-4337-87B6-07064C8091E2}">
      <dsp:nvSpPr>
        <dsp:cNvPr id="0" name=""/>
        <dsp:cNvSpPr/>
      </dsp:nvSpPr>
      <dsp:spPr>
        <a:xfrm>
          <a:off x="0" y="70890"/>
          <a:ext cx="3071678" cy="114288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Consultoria especializada</a:t>
          </a:r>
        </a:p>
      </dsp:txBody>
      <dsp:txXfrm>
        <a:off x="55791" y="126681"/>
        <a:ext cx="2960096" cy="1031298"/>
      </dsp:txXfrm>
    </dsp:sp>
    <dsp:sp modelId="{DCEE9F0E-19C2-454F-B296-A9A18EBF485F}">
      <dsp:nvSpPr>
        <dsp:cNvPr id="0" name=""/>
        <dsp:cNvSpPr/>
      </dsp:nvSpPr>
      <dsp:spPr>
        <a:xfrm rot="5400000">
          <a:off x="5222575" y="1448586"/>
          <a:ext cx="1147635" cy="5455428"/>
        </a:xfrm>
        <a:prstGeom prst="round2SameRect">
          <a:avLst/>
        </a:prstGeom>
        <a:solidFill>
          <a:schemeClr val="bg2"/>
        </a:solidFill>
        <a:ln w="25400" cap="flat" cmpd="sng" algn="ctr">
          <a:solidFill>
            <a:schemeClr val="accent4">
              <a:shade val="50000"/>
            </a:schemeClr>
          </a:solidFill>
          <a:prstDash val="solid"/>
        </a:ln>
        <a:effectLst/>
      </dsp:spPr>
      <dsp:style>
        <a:lnRef idx="2">
          <a:schemeClr val="accent4">
            <a:shade val="50000"/>
          </a:schemeClr>
        </a:lnRef>
        <a:fillRef idx="1">
          <a:schemeClr val="accent4"/>
        </a:fillRef>
        <a:effectRef idx="0">
          <a:schemeClr val="accent4"/>
        </a:effectRef>
        <a:fontRef idx="minor">
          <a:schemeClr val="lt1"/>
        </a:fontRef>
      </dsp:style>
      <dsp:txBody>
        <a:bodyPr spcFirstLastPara="0" vert="horz" wrap="square" lIns="247650" tIns="123825" rIns="247650" bIns="123825" numCol="1" spcCol="1270" anchor="ctr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Entidades Associativas  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/>
              <a:latin typeface="+mj-lt"/>
            </a:rPr>
            <a:t>Inclusão de Empresa  </a:t>
          </a:r>
        </a:p>
      </dsp:txBody>
      <dsp:txXfrm rot="-5400000">
        <a:off x="3068679" y="3658506"/>
        <a:ext cx="5399405" cy="1035589"/>
      </dsp:txXfrm>
    </dsp:sp>
    <dsp:sp modelId="{B9E2C0FF-6994-49E7-ACB8-B874826B0481}">
      <dsp:nvSpPr>
        <dsp:cNvPr id="0" name=""/>
        <dsp:cNvSpPr/>
      </dsp:nvSpPr>
      <dsp:spPr>
        <a:xfrm>
          <a:off x="0" y="3609647"/>
          <a:ext cx="3068678" cy="1142880"/>
        </a:xfrm>
        <a:prstGeom prst="roundRect">
          <a:avLst/>
        </a:prstGeom>
        <a:solidFill>
          <a:schemeClr val="accent5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60960" rIns="121920" bIns="60960" numCol="1" spcCol="1270" anchor="ctr" anchorCtr="0">
          <a:noAutofit/>
        </a:bodyPr>
        <a:lstStyle/>
        <a:p>
          <a:pPr marL="0" lvl="0" indent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Termo de compromisso </a:t>
          </a:r>
        </a:p>
      </dsp:txBody>
      <dsp:txXfrm>
        <a:off x="55791" y="3665438"/>
        <a:ext cx="2957096" cy="103129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B9ACF-F3AA-482B-9145-81B93C9ADE15}">
      <dsp:nvSpPr>
        <dsp:cNvPr id="0" name=""/>
        <dsp:cNvSpPr/>
      </dsp:nvSpPr>
      <dsp:spPr>
        <a:xfrm>
          <a:off x="0" y="640548"/>
          <a:ext cx="8822012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E0A8E-193B-4BC8-AF55-1B3BE50C788C}">
      <dsp:nvSpPr>
        <dsp:cNvPr id="0" name=""/>
        <dsp:cNvSpPr/>
      </dsp:nvSpPr>
      <dsp:spPr>
        <a:xfrm>
          <a:off x="404443" y="55471"/>
          <a:ext cx="8417568" cy="8301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16" tIns="0" rIns="23341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Quantidade e Proliferação de produtos:</a:t>
          </a:r>
        </a:p>
      </dsp:txBody>
      <dsp:txXfrm>
        <a:off x="444966" y="95994"/>
        <a:ext cx="8336522" cy="749065"/>
      </dsp:txXfrm>
    </dsp:sp>
    <dsp:sp modelId="{8FEB2313-AD88-463B-A1F4-24A9F7FFAB42}">
      <dsp:nvSpPr>
        <dsp:cNvPr id="0" name=""/>
        <dsp:cNvSpPr/>
      </dsp:nvSpPr>
      <dsp:spPr>
        <a:xfrm>
          <a:off x="0" y="1698189"/>
          <a:ext cx="8822012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D229A-5007-4B9D-BABE-D723F68C793F}">
      <dsp:nvSpPr>
        <dsp:cNvPr id="0" name=""/>
        <dsp:cNvSpPr/>
      </dsp:nvSpPr>
      <dsp:spPr>
        <a:xfrm>
          <a:off x="419993" y="1228478"/>
          <a:ext cx="8399856" cy="7353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16" tIns="0" rIns="23341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Consumo cresce 6 x  - a população 2 x </a:t>
          </a:r>
          <a:endParaRPr lang="pt-BR" sz="3400" kern="1200" dirty="0">
            <a:solidFill>
              <a:schemeClr val="accent5">
                <a:lumMod val="50000"/>
              </a:schemeClr>
            </a:solidFill>
            <a:latin typeface="Gill Sans MT" panose="020B0502020104020203" pitchFamily="34" charset="0"/>
          </a:endParaRPr>
        </a:p>
      </dsp:txBody>
      <dsp:txXfrm>
        <a:off x="455892" y="1264377"/>
        <a:ext cx="8328058" cy="663593"/>
      </dsp:txXfrm>
    </dsp:sp>
    <dsp:sp modelId="{066E1E81-F861-45F6-B37D-7C5ED524A918}">
      <dsp:nvSpPr>
        <dsp:cNvPr id="0" name=""/>
        <dsp:cNvSpPr/>
      </dsp:nvSpPr>
      <dsp:spPr>
        <a:xfrm>
          <a:off x="0" y="2924749"/>
          <a:ext cx="8822012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C9479-B8ED-4300-AA9F-808C17FB34D0}">
      <dsp:nvSpPr>
        <dsp:cNvPr id="0" name=""/>
        <dsp:cNvSpPr/>
      </dsp:nvSpPr>
      <dsp:spPr>
        <a:xfrm>
          <a:off x="422155" y="2327567"/>
          <a:ext cx="8399856" cy="875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16" tIns="0" rIns="23341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Ciclo de Vida cada vez mais curtos.</a:t>
          </a:r>
        </a:p>
      </dsp:txBody>
      <dsp:txXfrm>
        <a:off x="464912" y="2370324"/>
        <a:ext cx="8314342" cy="790358"/>
      </dsp:txXfrm>
    </dsp:sp>
    <dsp:sp modelId="{6E76CED7-46BA-45C6-9C61-9F20FFE1218B}">
      <dsp:nvSpPr>
        <dsp:cNvPr id="0" name=""/>
        <dsp:cNvSpPr/>
      </dsp:nvSpPr>
      <dsp:spPr>
        <a:xfrm>
          <a:off x="0" y="4016582"/>
          <a:ext cx="8822012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F67DC-D656-46F1-B0A2-EED36EB3B27E}">
      <dsp:nvSpPr>
        <dsp:cNvPr id="0" name=""/>
        <dsp:cNvSpPr/>
      </dsp:nvSpPr>
      <dsp:spPr>
        <a:xfrm>
          <a:off x="422155" y="3409982"/>
          <a:ext cx="8399856" cy="872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16" tIns="0" rIns="233416" bIns="0" numCol="1" spcCol="1270" anchor="ctr" anchorCtr="0">
          <a:noAutofit/>
        </a:bodyPr>
        <a:lstStyle/>
        <a:p>
          <a:pPr marL="0" lvl="0" indent="0" algn="l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Consumo: Consumismo     Economia Circular </a:t>
          </a:r>
          <a:endParaRPr lang="pt-BR" sz="3400" kern="1200" dirty="0">
            <a:solidFill>
              <a:schemeClr val="accent5">
                <a:lumMod val="50000"/>
              </a:schemeClr>
            </a:solidFill>
            <a:latin typeface="Gill Sans MT" panose="020B0502020104020203" pitchFamily="34" charset="0"/>
          </a:endParaRPr>
        </a:p>
      </dsp:txBody>
      <dsp:txXfrm>
        <a:off x="464736" y="3452563"/>
        <a:ext cx="8314694" cy="78711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2B9ACF-F3AA-482B-9145-81B93C9ADE15}">
      <dsp:nvSpPr>
        <dsp:cNvPr id="0" name=""/>
        <dsp:cNvSpPr/>
      </dsp:nvSpPr>
      <dsp:spPr>
        <a:xfrm>
          <a:off x="0" y="640548"/>
          <a:ext cx="8822012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3FE0A8E-193B-4BC8-AF55-1B3BE50C788C}">
      <dsp:nvSpPr>
        <dsp:cNvPr id="0" name=""/>
        <dsp:cNvSpPr/>
      </dsp:nvSpPr>
      <dsp:spPr>
        <a:xfrm>
          <a:off x="404443" y="55471"/>
          <a:ext cx="8417568" cy="83011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16" tIns="0" rIns="233416" bIns="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</a:rPr>
            <a:t>Lixo eletrônico= 50 milhões de </a:t>
          </a:r>
          <a:r>
            <a:rPr lang="pt-BR" sz="3200" b="1" i="1" kern="1200" dirty="0" err="1">
              <a:solidFill>
                <a:schemeClr val="accent5">
                  <a:lumMod val="50000"/>
                </a:schemeClr>
              </a:solidFill>
            </a:rPr>
            <a:t>ton</a:t>
          </a: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</a:rPr>
            <a:t> /ano: </a:t>
          </a:r>
        </a:p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</a:rPr>
            <a:t>Brasil = 1,5 milhões/ano ; 7 kg / </a:t>
          </a:r>
          <a:r>
            <a:rPr lang="pt-BR" sz="3200" b="1" i="1" kern="1200" dirty="0" err="1">
              <a:solidFill>
                <a:schemeClr val="accent5">
                  <a:lumMod val="50000"/>
                </a:schemeClr>
              </a:solidFill>
            </a:rPr>
            <a:t>hab.ano</a:t>
          </a:r>
          <a:endParaRPr lang="pt-BR" sz="3200" b="1" i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Gill Sans MT" panose="020B0502020104020203" pitchFamily="34" charset="0"/>
          </a:endParaRPr>
        </a:p>
      </dsp:txBody>
      <dsp:txXfrm>
        <a:off x="444966" y="95994"/>
        <a:ext cx="8336522" cy="749065"/>
      </dsp:txXfrm>
    </dsp:sp>
    <dsp:sp modelId="{8FEB2313-AD88-463B-A1F4-24A9F7FFAB42}">
      <dsp:nvSpPr>
        <dsp:cNvPr id="0" name=""/>
        <dsp:cNvSpPr/>
      </dsp:nvSpPr>
      <dsp:spPr>
        <a:xfrm>
          <a:off x="0" y="1698189"/>
          <a:ext cx="8822012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E7D229A-5007-4B9D-BABE-D723F68C793F}">
      <dsp:nvSpPr>
        <dsp:cNvPr id="0" name=""/>
        <dsp:cNvSpPr/>
      </dsp:nvSpPr>
      <dsp:spPr>
        <a:xfrm>
          <a:off x="419993" y="1228478"/>
          <a:ext cx="8399856" cy="7353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16" tIns="0" rIns="23341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</a:rPr>
            <a:t>Consumo de plástico mundo = de 15 (1964) para 400 milhões </a:t>
          </a:r>
          <a:r>
            <a:rPr lang="pt-BR" sz="3200" b="1" i="1" kern="1200" dirty="0" err="1">
              <a:solidFill>
                <a:schemeClr val="accent5">
                  <a:lumMod val="50000"/>
                </a:schemeClr>
              </a:solidFill>
            </a:rPr>
            <a:t>ton</a:t>
          </a: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</a:rPr>
            <a:t>/ano ; Brasil = 6 a 7 mi </a:t>
          </a:r>
          <a:endParaRPr lang="pt-BR" sz="3200" kern="1200" dirty="0">
            <a:solidFill>
              <a:schemeClr val="accent5">
                <a:lumMod val="50000"/>
              </a:schemeClr>
            </a:solidFill>
            <a:latin typeface="Gill Sans MT" panose="020B0502020104020203" pitchFamily="34" charset="0"/>
          </a:endParaRPr>
        </a:p>
      </dsp:txBody>
      <dsp:txXfrm>
        <a:off x="455892" y="1264377"/>
        <a:ext cx="8328058" cy="663593"/>
      </dsp:txXfrm>
    </dsp:sp>
    <dsp:sp modelId="{066E1E81-F861-45F6-B37D-7C5ED524A918}">
      <dsp:nvSpPr>
        <dsp:cNvPr id="0" name=""/>
        <dsp:cNvSpPr/>
      </dsp:nvSpPr>
      <dsp:spPr>
        <a:xfrm>
          <a:off x="0" y="2924749"/>
          <a:ext cx="8822012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8C9479-B8ED-4300-AA9F-808C17FB34D0}">
      <dsp:nvSpPr>
        <dsp:cNvPr id="0" name=""/>
        <dsp:cNvSpPr/>
      </dsp:nvSpPr>
      <dsp:spPr>
        <a:xfrm>
          <a:off x="422155" y="2327567"/>
          <a:ext cx="8399856" cy="87587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16" tIns="0" rIns="23341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</a:rPr>
            <a:t>Consumo per capita: de 5 ( 1960) a 40kg/</a:t>
          </a:r>
          <a:r>
            <a:rPr lang="pt-BR" sz="3200" b="1" i="1" kern="1200" dirty="0" err="1">
              <a:solidFill>
                <a:schemeClr val="accent5">
                  <a:lumMod val="50000"/>
                </a:schemeClr>
              </a:solidFill>
            </a:rPr>
            <a:t>hab</a:t>
          </a: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</a:rPr>
            <a:t> </a:t>
          </a:r>
        </a:p>
      </dsp:txBody>
      <dsp:txXfrm>
        <a:off x="464912" y="2370324"/>
        <a:ext cx="8314342" cy="790358"/>
      </dsp:txXfrm>
    </dsp:sp>
    <dsp:sp modelId="{6E76CED7-46BA-45C6-9C61-9F20FFE1218B}">
      <dsp:nvSpPr>
        <dsp:cNvPr id="0" name=""/>
        <dsp:cNvSpPr/>
      </dsp:nvSpPr>
      <dsp:spPr>
        <a:xfrm>
          <a:off x="0" y="4016582"/>
          <a:ext cx="8822012" cy="453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FF67DC-D656-46F1-B0A2-EED36EB3B27E}">
      <dsp:nvSpPr>
        <dsp:cNvPr id="0" name=""/>
        <dsp:cNvSpPr/>
      </dsp:nvSpPr>
      <dsp:spPr>
        <a:xfrm>
          <a:off x="422155" y="3409982"/>
          <a:ext cx="8399856" cy="87228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416" tIns="0" rIns="233416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  <a:latin typeface="+mn-lt"/>
            </a:rPr>
            <a:t>Nível de reciclagem mundial do plástico = 8%</a:t>
          </a:r>
        </a:p>
      </dsp:txBody>
      <dsp:txXfrm>
        <a:off x="464736" y="3452563"/>
        <a:ext cx="8314694" cy="78711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09FE55-5DFD-414D-925F-598276F5E706}">
      <dsp:nvSpPr>
        <dsp:cNvPr id="0" name=""/>
        <dsp:cNvSpPr/>
      </dsp:nvSpPr>
      <dsp:spPr>
        <a:xfrm>
          <a:off x="0" y="1026052"/>
          <a:ext cx="8835390" cy="383214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512BF61-A224-4643-A994-A2F340D68A11}">
      <dsp:nvSpPr>
        <dsp:cNvPr id="0" name=""/>
        <dsp:cNvSpPr/>
      </dsp:nvSpPr>
      <dsp:spPr>
        <a:xfrm>
          <a:off x="56125" y="28779"/>
          <a:ext cx="8737512" cy="997799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770" tIns="0" rIns="23377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/>
              <a:latin typeface="Calibri" pitchFamily="34" charset="0"/>
            </a:rPr>
            <a:t>50 milhões de televisores, 25 milhões de maquinas de lavar; 18 milhões de computadores,...</a:t>
          </a:r>
          <a:endParaRPr lang="pt-BR" sz="2800" kern="1200" dirty="0">
            <a:solidFill>
              <a:schemeClr val="accent5">
                <a:lumMod val="50000"/>
              </a:schemeClr>
            </a:solidFill>
            <a:effectLst/>
          </a:endParaRPr>
        </a:p>
      </dsp:txBody>
      <dsp:txXfrm>
        <a:off x="104834" y="77488"/>
        <a:ext cx="8640094" cy="900381"/>
      </dsp:txXfrm>
    </dsp:sp>
    <dsp:sp modelId="{AFA403F5-35BB-48BF-9D7B-24545552F365}">
      <dsp:nvSpPr>
        <dsp:cNvPr id="0" name=""/>
        <dsp:cNvSpPr/>
      </dsp:nvSpPr>
      <dsp:spPr>
        <a:xfrm>
          <a:off x="0" y="1817013"/>
          <a:ext cx="883539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35BF82D-0CB1-47BF-990D-210D6B8CB3B0}">
      <dsp:nvSpPr>
        <dsp:cNvPr id="0" name=""/>
        <dsp:cNvSpPr/>
      </dsp:nvSpPr>
      <dsp:spPr>
        <a:xfrm>
          <a:off x="89585" y="1367145"/>
          <a:ext cx="8745804" cy="7812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770" tIns="0" rIns="23377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/>
            </a:rPr>
            <a:t>Lixões : de 30% a 50% ainda em funcionamento</a:t>
          </a:r>
        </a:p>
      </dsp:txBody>
      <dsp:txXfrm>
        <a:off x="127723" y="1405283"/>
        <a:ext cx="8669528" cy="704976"/>
      </dsp:txXfrm>
    </dsp:sp>
    <dsp:sp modelId="{2A436098-C06B-4AA6-8256-262468C60D7F}">
      <dsp:nvSpPr>
        <dsp:cNvPr id="0" name=""/>
        <dsp:cNvSpPr/>
      </dsp:nvSpPr>
      <dsp:spPr>
        <a:xfrm>
          <a:off x="0" y="2938268"/>
          <a:ext cx="8835390" cy="5796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DA75B55-AF81-4976-A33D-0803D0F1B4DA}">
      <dsp:nvSpPr>
        <dsp:cNvPr id="0" name=""/>
        <dsp:cNvSpPr/>
      </dsp:nvSpPr>
      <dsp:spPr>
        <a:xfrm>
          <a:off x="124298" y="2515439"/>
          <a:ext cx="8602875" cy="798735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770" tIns="0" rIns="233770" bIns="0" numCol="1" spcCol="1270" anchor="ctr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</a:rPr>
            <a:t>Coleta seletiva:  praticamente inexistente</a:t>
          </a:r>
        </a:p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ts val="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</a:rPr>
            <a:t>50% de materiais recicláveis no lixo urbano</a:t>
          </a:r>
        </a:p>
      </dsp:txBody>
      <dsp:txXfrm>
        <a:off x="163289" y="2554430"/>
        <a:ext cx="8524893" cy="720753"/>
      </dsp:txXfrm>
    </dsp:sp>
    <dsp:sp modelId="{04893382-8146-4181-A5C2-1CB3101686BE}">
      <dsp:nvSpPr>
        <dsp:cNvPr id="0" name=""/>
        <dsp:cNvSpPr/>
      </dsp:nvSpPr>
      <dsp:spPr>
        <a:xfrm>
          <a:off x="0" y="4088997"/>
          <a:ext cx="8835390" cy="671739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36193C-4041-45AE-99D1-D8F4C04598C8}">
      <dsp:nvSpPr>
        <dsp:cNvPr id="0" name=""/>
        <dsp:cNvSpPr/>
      </dsp:nvSpPr>
      <dsp:spPr>
        <a:xfrm>
          <a:off x="89585" y="3619208"/>
          <a:ext cx="8745804" cy="9958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3770" tIns="0" rIns="23377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/>
            </a:rPr>
            <a:t>PNRS = 3 cadeias reversas de setores empresariais funcionando adequadamente </a:t>
          </a:r>
        </a:p>
      </dsp:txBody>
      <dsp:txXfrm>
        <a:off x="138200" y="3667823"/>
        <a:ext cx="8648574" cy="898661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04DA95F-19A8-49DA-92E3-D7E87E9A362D}">
      <dsp:nvSpPr>
        <dsp:cNvPr id="0" name=""/>
        <dsp:cNvSpPr/>
      </dsp:nvSpPr>
      <dsp:spPr>
        <a:xfrm>
          <a:off x="377261" y="0"/>
          <a:ext cx="6114075" cy="826479"/>
        </a:xfrm>
        <a:prstGeom prst="roundRect">
          <a:avLst>
            <a:gd name="adj" fmla="val 10000"/>
          </a:avLst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COLETA</a:t>
          </a:r>
        </a:p>
      </dsp:txBody>
      <dsp:txXfrm>
        <a:off x="401468" y="24207"/>
        <a:ext cx="5222956" cy="778065"/>
      </dsp:txXfrm>
    </dsp:sp>
    <dsp:sp modelId="{0195FA51-411E-46A0-8C85-947CE6A0985D}">
      <dsp:nvSpPr>
        <dsp:cNvPr id="0" name=""/>
        <dsp:cNvSpPr/>
      </dsp:nvSpPr>
      <dsp:spPr>
        <a:xfrm>
          <a:off x="533222" y="897043"/>
          <a:ext cx="6820852" cy="826479"/>
        </a:xfrm>
        <a:prstGeom prst="roundRect">
          <a:avLst>
            <a:gd name="adj" fmla="val 10000"/>
          </a:avLst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CONSOLIDAÇÃO / ARMAZENAGEM</a:t>
          </a:r>
        </a:p>
      </dsp:txBody>
      <dsp:txXfrm>
        <a:off x="557429" y="921250"/>
        <a:ext cx="5725877" cy="778065"/>
      </dsp:txXfrm>
    </dsp:sp>
    <dsp:sp modelId="{FD4A1576-E69F-45E4-B3B5-467619126FA1}">
      <dsp:nvSpPr>
        <dsp:cNvPr id="0" name=""/>
        <dsp:cNvSpPr/>
      </dsp:nvSpPr>
      <dsp:spPr>
        <a:xfrm>
          <a:off x="1042571" y="1838311"/>
          <a:ext cx="6820852" cy="826479"/>
        </a:xfrm>
        <a:prstGeom prst="roundRect">
          <a:avLst>
            <a:gd name="adj" fmla="val 10000"/>
          </a:avLst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SELEÇÃO DE DESTINO</a:t>
          </a:r>
        </a:p>
      </dsp:txBody>
      <dsp:txXfrm>
        <a:off x="1066778" y="1862518"/>
        <a:ext cx="5725877" cy="778065"/>
      </dsp:txXfrm>
    </dsp:sp>
    <dsp:sp modelId="{4B3B6225-6A22-43AD-83DF-7B1C24DBEC2A}">
      <dsp:nvSpPr>
        <dsp:cNvPr id="0" name=""/>
        <dsp:cNvSpPr/>
      </dsp:nvSpPr>
      <dsp:spPr>
        <a:xfrm>
          <a:off x="1551921" y="2835151"/>
          <a:ext cx="6820852" cy="826479"/>
        </a:xfrm>
        <a:prstGeom prst="roundRect">
          <a:avLst>
            <a:gd name="adj" fmla="val 10000"/>
          </a:avLst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REAPROVEITAMENTO</a:t>
          </a:r>
        </a:p>
      </dsp:txBody>
      <dsp:txXfrm>
        <a:off x="1576128" y="2859358"/>
        <a:ext cx="5725877" cy="778065"/>
      </dsp:txXfrm>
    </dsp:sp>
    <dsp:sp modelId="{769D6379-F997-41BE-8CF7-D1A5152E5870}">
      <dsp:nvSpPr>
        <dsp:cNvPr id="0" name=""/>
        <dsp:cNvSpPr/>
      </dsp:nvSpPr>
      <dsp:spPr>
        <a:xfrm>
          <a:off x="2037397" y="3765071"/>
          <a:ext cx="6820852" cy="826479"/>
        </a:xfrm>
        <a:prstGeom prst="roundRect">
          <a:avLst>
            <a:gd name="adj" fmla="val 10000"/>
          </a:avLst>
        </a:prstGeom>
        <a:solidFill>
          <a:schemeClr val="bg1">
            <a:lumMod val="9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ill Sans MT" panose="020B0502020104020203" pitchFamily="34" charset="0"/>
            </a:rPr>
            <a:t>REDISTRIBUIÇÃO</a:t>
          </a:r>
        </a:p>
      </dsp:txBody>
      <dsp:txXfrm>
        <a:off x="2061604" y="3789278"/>
        <a:ext cx="5725877" cy="778065"/>
      </dsp:txXfrm>
    </dsp:sp>
    <dsp:sp modelId="{C576AF90-8D54-429A-A15B-2C9A96D4AFA1}">
      <dsp:nvSpPr>
        <dsp:cNvPr id="0" name=""/>
        <dsp:cNvSpPr/>
      </dsp:nvSpPr>
      <dsp:spPr>
        <a:xfrm>
          <a:off x="6283641" y="603788"/>
          <a:ext cx="537211" cy="53721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accent5">
                <a:lumMod val="50000"/>
              </a:schemeClr>
            </a:solidFill>
          </a:endParaRPr>
        </a:p>
      </dsp:txBody>
      <dsp:txXfrm>
        <a:off x="6404513" y="603788"/>
        <a:ext cx="295467" cy="404251"/>
      </dsp:txXfrm>
    </dsp:sp>
    <dsp:sp modelId="{530B1C0B-155B-41B8-82FD-A24D019BDCE4}">
      <dsp:nvSpPr>
        <dsp:cNvPr id="0" name=""/>
        <dsp:cNvSpPr/>
      </dsp:nvSpPr>
      <dsp:spPr>
        <a:xfrm>
          <a:off x="6820952" y="1553501"/>
          <a:ext cx="537211" cy="53721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accent5">
                <a:lumMod val="50000"/>
              </a:schemeClr>
            </a:solidFill>
          </a:endParaRPr>
        </a:p>
      </dsp:txBody>
      <dsp:txXfrm>
        <a:off x="6941824" y="1553501"/>
        <a:ext cx="295467" cy="404251"/>
      </dsp:txXfrm>
    </dsp:sp>
    <dsp:sp modelId="{1C303835-2042-48CF-B386-9A910A170928}">
      <dsp:nvSpPr>
        <dsp:cNvPr id="0" name=""/>
        <dsp:cNvSpPr/>
      </dsp:nvSpPr>
      <dsp:spPr>
        <a:xfrm>
          <a:off x="7302339" y="2472550"/>
          <a:ext cx="537211" cy="53721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accent5">
                <a:lumMod val="50000"/>
              </a:schemeClr>
            </a:solidFill>
          </a:endParaRPr>
        </a:p>
      </dsp:txBody>
      <dsp:txXfrm>
        <a:off x="7423211" y="2472550"/>
        <a:ext cx="295467" cy="404251"/>
      </dsp:txXfrm>
    </dsp:sp>
    <dsp:sp modelId="{E6B893B6-9036-42A4-890A-990A8B606302}">
      <dsp:nvSpPr>
        <dsp:cNvPr id="0" name=""/>
        <dsp:cNvSpPr/>
      </dsp:nvSpPr>
      <dsp:spPr>
        <a:xfrm>
          <a:off x="7811689" y="3423001"/>
          <a:ext cx="537211" cy="537211"/>
        </a:xfrm>
        <a:prstGeom prst="downArrow">
          <a:avLst>
            <a:gd name="adj1" fmla="val 55000"/>
            <a:gd name="adj2" fmla="val 45000"/>
          </a:avLst>
        </a:prstGeom>
        <a:solidFill>
          <a:schemeClr val="bg1">
            <a:lumMod val="90000"/>
            <a:alpha val="90000"/>
          </a:schemeClr>
        </a:solidFill>
        <a:ln w="25400" cap="flat" cmpd="sng" algn="ctr">
          <a:solidFill>
            <a:schemeClr val="tx1"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000" kern="1200">
            <a:solidFill>
              <a:schemeClr val="accent5">
                <a:lumMod val="50000"/>
              </a:schemeClr>
            </a:solidFill>
          </a:endParaRPr>
        </a:p>
      </dsp:txBody>
      <dsp:txXfrm>
        <a:off x="7932561" y="3423001"/>
        <a:ext cx="295467" cy="404251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6C813-D7B7-496B-BFC0-687CC8D37C83}">
      <dsp:nvSpPr>
        <dsp:cNvPr id="0" name=""/>
        <dsp:cNvSpPr/>
      </dsp:nvSpPr>
      <dsp:spPr>
        <a:xfrm>
          <a:off x="0" y="401781"/>
          <a:ext cx="6933337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F5E94-4D67-44EB-87A1-61D5EE9BD284}">
      <dsp:nvSpPr>
        <dsp:cNvPr id="0" name=""/>
        <dsp:cNvSpPr/>
      </dsp:nvSpPr>
      <dsp:spPr>
        <a:xfrm>
          <a:off x="416121" y="32781"/>
          <a:ext cx="617897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98" tIns="0" rIns="22019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98% DE CELULARES</a:t>
          </a:r>
          <a:endParaRPr lang="pt-BR" sz="3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52147" y="68807"/>
        <a:ext cx="6106923" cy="665948"/>
      </dsp:txXfrm>
    </dsp:sp>
    <dsp:sp modelId="{A7A27913-2AD3-499B-A66E-5B874B5E9A06}">
      <dsp:nvSpPr>
        <dsp:cNvPr id="0" name=""/>
        <dsp:cNvSpPr/>
      </dsp:nvSpPr>
      <dsp:spPr>
        <a:xfrm>
          <a:off x="0" y="1535781"/>
          <a:ext cx="6933337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16E97-80CB-48FF-B029-18474593E7B6}">
      <dsp:nvSpPr>
        <dsp:cNvPr id="0" name=""/>
        <dsp:cNvSpPr/>
      </dsp:nvSpPr>
      <dsp:spPr>
        <a:xfrm>
          <a:off x="416121" y="1166781"/>
          <a:ext cx="6140875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98" tIns="0" rIns="22019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b="1" kern="1200" dirty="0">
            <a:solidFill>
              <a:schemeClr val="accent5">
                <a:lumMod val="50000"/>
              </a:schemeClr>
            </a:solidFill>
          </a:endParaRP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80% DE PLÁSTICOS </a:t>
          </a:r>
        </a:p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3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52147" y="1202807"/>
        <a:ext cx="6068823" cy="665948"/>
      </dsp:txXfrm>
    </dsp:sp>
    <dsp:sp modelId="{DD320E2A-881B-4DAE-8934-20AFDDB275E0}">
      <dsp:nvSpPr>
        <dsp:cNvPr id="0" name=""/>
        <dsp:cNvSpPr/>
      </dsp:nvSpPr>
      <dsp:spPr>
        <a:xfrm>
          <a:off x="0" y="2669781"/>
          <a:ext cx="6928593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583C0-95E7-422C-99DA-7D91C1778CAB}">
      <dsp:nvSpPr>
        <dsp:cNvPr id="0" name=""/>
        <dsp:cNvSpPr/>
      </dsp:nvSpPr>
      <dsp:spPr>
        <a:xfrm>
          <a:off x="416121" y="2300781"/>
          <a:ext cx="6131087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98" tIns="0" rIns="22019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85% EMBALAGEM LONGA VIDA</a:t>
          </a:r>
          <a:endParaRPr lang="pt-BR" sz="3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52147" y="2336807"/>
        <a:ext cx="6059035" cy="665948"/>
      </dsp:txXfrm>
    </dsp:sp>
    <dsp:sp modelId="{E5819948-D3DC-4871-9E4B-8C48D114B73E}">
      <dsp:nvSpPr>
        <dsp:cNvPr id="0" name=""/>
        <dsp:cNvSpPr/>
      </dsp:nvSpPr>
      <dsp:spPr>
        <a:xfrm>
          <a:off x="0" y="3803781"/>
          <a:ext cx="6937581" cy="6300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F83F4-CC06-4CC1-B3FD-B574EFA3F871}">
      <dsp:nvSpPr>
        <dsp:cNvPr id="0" name=""/>
        <dsp:cNvSpPr/>
      </dsp:nvSpPr>
      <dsp:spPr>
        <a:xfrm>
          <a:off x="416121" y="3434781"/>
          <a:ext cx="5825704" cy="73800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20198" tIns="0" rIns="220198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95% DE LIXO ELETRÔNICO*</a:t>
          </a:r>
          <a:endParaRPr lang="pt-BR" sz="3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52147" y="3470807"/>
        <a:ext cx="5753652" cy="66594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6C813-D7B7-496B-BFC0-687CC8D37C83}">
      <dsp:nvSpPr>
        <dsp:cNvPr id="0" name=""/>
        <dsp:cNvSpPr/>
      </dsp:nvSpPr>
      <dsp:spPr>
        <a:xfrm>
          <a:off x="0" y="756625"/>
          <a:ext cx="8176693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F5E94-4D67-44EB-87A1-61D5EE9BD284}">
      <dsp:nvSpPr>
        <dsp:cNvPr id="0" name=""/>
        <dsp:cNvSpPr/>
      </dsp:nvSpPr>
      <dsp:spPr>
        <a:xfrm>
          <a:off x="442303" y="106893"/>
          <a:ext cx="7161278" cy="959691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52" tIns="0" rIns="23405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Responsabilizam as empresas da cadeia produtiva pelo retorno</a:t>
          </a:r>
          <a:endParaRPr lang="pt-BR" sz="3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89151" y="153741"/>
        <a:ext cx="7067582" cy="865995"/>
      </dsp:txXfrm>
    </dsp:sp>
    <dsp:sp modelId="{A7A27913-2AD3-499B-A66E-5B874B5E9A06}">
      <dsp:nvSpPr>
        <dsp:cNvPr id="0" name=""/>
        <dsp:cNvSpPr/>
      </dsp:nvSpPr>
      <dsp:spPr>
        <a:xfrm>
          <a:off x="0" y="1860024"/>
          <a:ext cx="8168555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16E97-80CB-48FF-B029-18474593E7B6}">
      <dsp:nvSpPr>
        <dsp:cNvPr id="0" name=""/>
        <dsp:cNvSpPr/>
      </dsp:nvSpPr>
      <dsp:spPr>
        <a:xfrm>
          <a:off x="442303" y="1399225"/>
          <a:ext cx="7212117" cy="770758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52" tIns="0" rIns="23405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Deverão alcançar a todos produtos: duráveis e descartáveis </a:t>
          </a:r>
          <a:endParaRPr lang="pt-BR" sz="3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79928" y="1436850"/>
        <a:ext cx="7136867" cy="695508"/>
      </dsp:txXfrm>
    </dsp:sp>
    <dsp:sp modelId="{DD320E2A-881B-4DAE-8934-20AFDDB275E0}">
      <dsp:nvSpPr>
        <dsp:cNvPr id="0" name=""/>
        <dsp:cNvSpPr/>
      </dsp:nvSpPr>
      <dsp:spPr>
        <a:xfrm>
          <a:off x="0" y="3030517"/>
          <a:ext cx="8181647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583C0-95E7-422C-99DA-7D91C1778CAB}">
      <dsp:nvSpPr>
        <dsp:cNvPr id="0" name=""/>
        <dsp:cNvSpPr/>
      </dsp:nvSpPr>
      <dsp:spPr>
        <a:xfrm>
          <a:off x="442303" y="2502624"/>
          <a:ext cx="7368657" cy="837852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52" tIns="0" rIns="23405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 Brasil: Acompanham legislações europeias </a:t>
          </a:r>
          <a:endParaRPr lang="pt-BR" sz="3200" b="1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83204" y="2543525"/>
        <a:ext cx="7286855" cy="756050"/>
      </dsp:txXfrm>
    </dsp:sp>
    <dsp:sp modelId="{E5819948-D3DC-4871-9E4B-8C48D114B73E}">
      <dsp:nvSpPr>
        <dsp:cNvPr id="0" name=""/>
        <dsp:cNvSpPr/>
      </dsp:nvSpPr>
      <dsp:spPr>
        <a:xfrm>
          <a:off x="0" y="4130978"/>
          <a:ext cx="8126536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FDF83F4-CC06-4CC1-B3FD-B574EFA3F871}">
      <dsp:nvSpPr>
        <dsp:cNvPr id="0" name=""/>
        <dsp:cNvSpPr/>
      </dsp:nvSpPr>
      <dsp:spPr>
        <a:xfrm>
          <a:off x="442303" y="3673117"/>
          <a:ext cx="7356520" cy="7678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4052" tIns="0" rIns="234052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i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Política Nacional de Resíduos Sólidos / Lei do Desmanche (PNRS) </a:t>
          </a:r>
          <a:endParaRPr lang="pt-BR" sz="3200" kern="1200" dirty="0">
            <a:solidFill>
              <a:schemeClr val="accent5">
                <a:lumMod val="50000"/>
              </a:schemeClr>
            </a:solidFill>
          </a:endParaRPr>
        </a:p>
      </dsp:txBody>
      <dsp:txXfrm>
        <a:off x="479785" y="3710599"/>
        <a:ext cx="7281556" cy="692856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C6C813-D7B7-496B-BFC0-687CC8D37C83}">
      <dsp:nvSpPr>
        <dsp:cNvPr id="0" name=""/>
        <dsp:cNvSpPr/>
      </dsp:nvSpPr>
      <dsp:spPr>
        <a:xfrm>
          <a:off x="0" y="450114"/>
          <a:ext cx="8022428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3F5E94-4D67-44EB-87A1-61D5EE9BD284}">
      <dsp:nvSpPr>
        <dsp:cNvPr id="0" name=""/>
        <dsp:cNvSpPr/>
      </dsp:nvSpPr>
      <dsp:spPr>
        <a:xfrm>
          <a:off x="401121" y="14924"/>
          <a:ext cx="7511447" cy="74515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60" tIns="0" rIns="212260" bIns="0" numCol="1" spcCol="1270" anchor="ctr" anchorCtr="0">
          <a:noAutofit/>
        </a:bodyPr>
        <a:lstStyle/>
        <a:p>
          <a:pPr marL="0" lvl="0" indent="0" algn="l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200" b="1" kern="1200" dirty="0">
              <a:solidFill>
                <a:schemeClr val="accent5">
                  <a:lumMod val="50000"/>
                </a:schemeClr>
              </a:solidFill>
              <a:effectLst/>
            </a:rPr>
            <a:t>Rejeitos X Resíduos = consequências  </a:t>
          </a:r>
        </a:p>
      </dsp:txBody>
      <dsp:txXfrm>
        <a:off x="437496" y="51299"/>
        <a:ext cx="7438697" cy="672400"/>
      </dsp:txXfrm>
    </dsp:sp>
    <dsp:sp modelId="{A7A27913-2AD3-499B-A66E-5B874B5E9A06}">
      <dsp:nvSpPr>
        <dsp:cNvPr id="0" name=""/>
        <dsp:cNvSpPr/>
      </dsp:nvSpPr>
      <dsp:spPr>
        <a:xfrm>
          <a:off x="0" y="1731052"/>
          <a:ext cx="8022428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9716E97-80CB-48FF-B029-18474593E7B6}">
      <dsp:nvSpPr>
        <dsp:cNvPr id="0" name=""/>
        <dsp:cNvSpPr/>
      </dsp:nvSpPr>
      <dsp:spPr>
        <a:xfrm>
          <a:off x="401121" y="1092714"/>
          <a:ext cx="7455964" cy="9482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60" tIns="0" rIns="212260" bIns="0" numCol="1" spcCol="1270" anchor="ctr" anchorCtr="0">
          <a:noAutofit/>
        </a:bodyPr>
        <a:lstStyle/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b="1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8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Compartilhamento de responsabilidades: indústria comércio e cidadão</a:t>
          </a:r>
        </a:p>
        <a:p>
          <a:pPr marL="0" lvl="0" indent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t-BR" sz="2800" kern="1200" dirty="0">
            <a:solidFill>
              <a:schemeClr val="accent5">
                <a:lumMod val="50000"/>
              </a:schemeClr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47413" y="1139006"/>
        <a:ext cx="7363380" cy="855713"/>
      </dsp:txXfrm>
    </dsp:sp>
    <dsp:sp modelId="{DD320E2A-881B-4DAE-8934-20AFDDB275E0}">
      <dsp:nvSpPr>
        <dsp:cNvPr id="0" name=""/>
        <dsp:cNvSpPr/>
      </dsp:nvSpPr>
      <dsp:spPr>
        <a:xfrm>
          <a:off x="0" y="3011989"/>
          <a:ext cx="8022428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9583C0-95E7-422C-99DA-7D91C1778CAB}">
      <dsp:nvSpPr>
        <dsp:cNvPr id="0" name=""/>
        <dsp:cNvSpPr/>
      </dsp:nvSpPr>
      <dsp:spPr>
        <a:xfrm>
          <a:off x="401121" y="2373652"/>
          <a:ext cx="7465398" cy="948297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60" tIns="0" rIns="2122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Embalagens de agrotóxico; Pneus e Óleo lubrificante; Lâmpadas mercuriais; Eletroeletrônicos, Pilhas e baterias; Embalagens em geral  </a:t>
          </a:r>
        </a:p>
      </dsp:txBody>
      <dsp:txXfrm>
        <a:off x="447413" y="2419944"/>
        <a:ext cx="7372814" cy="855713"/>
      </dsp:txXfrm>
    </dsp:sp>
    <dsp:sp modelId="{CD8513BB-FF71-4C83-A92E-E2B96E085E13}">
      <dsp:nvSpPr>
        <dsp:cNvPr id="0" name=""/>
        <dsp:cNvSpPr/>
      </dsp:nvSpPr>
      <dsp:spPr>
        <a:xfrm>
          <a:off x="0" y="3964549"/>
          <a:ext cx="8022428" cy="529200"/>
        </a:xfrm>
        <a:prstGeom prst="rect">
          <a:avLst/>
        </a:prstGeom>
        <a:solidFill>
          <a:schemeClr val="dk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224BF7B-8E13-4EC0-A1C2-3A0264D3BB13}">
      <dsp:nvSpPr>
        <dsp:cNvPr id="0" name=""/>
        <dsp:cNvSpPr/>
      </dsp:nvSpPr>
      <dsp:spPr>
        <a:xfrm>
          <a:off x="381927" y="3654589"/>
          <a:ext cx="7638534" cy="619920"/>
        </a:xfrm>
        <a:prstGeom prst="round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12260" tIns="0" rIns="212260" bIns="0" numCol="1" spcCol="1270" anchor="ctr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2400" b="1" kern="12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ACORDO SETORIAL  E TERMO DE COMPROMISSO </a:t>
          </a:r>
        </a:p>
      </dsp:txBody>
      <dsp:txXfrm>
        <a:off x="412189" y="3684851"/>
        <a:ext cx="7578010" cy="55939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17CD93-5C26-42DE-847C-135A77804379}" type="datetimeFigureOut">
              <a:rPr lang="pt-BR" smtClean="0"/>
              <a:t>03/10/2018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Editar estilos de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8AEE81-4ABA-4DFE-A5F1-A5824540EC0A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1678996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8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08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715252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0711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3458-23A8-E54B-A74E-14D65456E88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844465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3458-23A8-E54B-A74E-14D65456E88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9520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A480A42-1B47-4A74-9A1D-F67E9D003F15}" type="datetimeFigureOut">
              <a:rPr lang="pt-BR"/>
              <a:pPr/>
              <a:t>03/10/2018</a:t>
            </a:fld>
            <a:endParaRPr lang="pt-BR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>
          <a:xfrm>
            <a:off x="8001000" y="6233160"/>
            <a:ext cx="838200" cy="320040"/>
          </a:xfrm>
          <a:prstGeom prst="rect">
            <a:avLst/>
          </a:prstGeom>
        </p:spPr>
        <p:txBody>
          <a:bodyPr/>
          <a:lstStyle/>
          <a:p>
            <a:fld id="{4024F9E6-8BD1-4849-86DE-3CD23B63DC4B}" type="slidenum">
              <a:rPr/>
              <a:pPr/>
              <a:t>‹nº›</a:t>
            </a:fld>
            <a:endParaRPr lang="pt-BR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18005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3458-23A8-E54B-A74E-14D65456E88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  <p:sp>
        <p:nvSpPr>
          <p:cNvPr id="7" name="Content Placeholder 1"/>
          <p:cNvSpPr>
            <a:spLocks noGrp="1"/>
          </p:cNvSpPr>
          <p:nvPr>
            <p:ph idx="1"/>
          </p:nvPr>
        </p:nvSpPr>
        <p:spPr bwMode="auto">
          <a:xfrm>
            <a:off x="304800" y="1398058"/>
            <a:ext cx="8515350" cy="4191000"/>
          </a:xfr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buFont typeface="Arial" charset="0"/>
              <a:buChar char="•"/>
            </a:pPr>
            <a:endParaRPr lang="en-US" dirty="0">
              <a:latin typeface="Calibri" charset="0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ctrTitle" hasCustomPrompt="1"/>
          </p:nvPr>
        </p:nvSpPr>
        <p:spPr>
          <a:xfrm>
            <a:off x="457200" y="120725"/>
            <a:ext cx="7162800" cy="633610"/>
          </a:xfrm>
        </p:spPr>
        <p:txBody>
          <a:bodyPr>
            <a:noAutofit/>
          </a:bodyPr>
          <a:lstStyle>
            <a:lvl1pPr algn="l">
              <a:defRPr sz="3600" i="1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10839480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3458-23A8-E54B-A74E-14D65456E88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0890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3458-23A8-E54B-A74E-14D65456E88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4048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3458-23A8-E54B-A74E-14D65456E88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8461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3458-23A8-E54B-A74E-14D65456E88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90913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3458-23A8-E54B-A74E-14D65456E88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9763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3458-23A8-E54B-A74E-14D65456E88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1558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693458-23A8-E54B-A74E-14D65456E88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35091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jp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693458-23A8-E54B-A74E-14D65456E88E}" type="datetimeFigureOut">
              <a:rPr lang="en-US" smtClean="0"/>
              <a:t>10/3/2018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9B0918-969D-F348-909A-30D2E9721453}" type="slidenum">
              <a:rPr lang="en-US" smtClean="0"/>
              <a:t>‹nº›</a:t>
            </a:fld>
            <a:endParaRPr lang="en-US"/>
          </a:p>
        </p:txBody>
      </p:sp>
      <p:pic>
        <p:nvPicPr>
          <p:cNvPr id="10" name="Picture 9" descr="AW18_template.jpg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9755" y="23712"/>
            <a:ext cx="9144000" cy="6858000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4B455108-7D9F-498E-9DFA-CF5A39185373}"/>
              </a:ext>
            </a:extLst>
          </p:cNvPr>
          <p:cNvPicPr>
            <a:picLocks noChangeAspect="1"/>
          </p:cNvPicPr>
          <p:nvPr userDrawn="1"/>
        </p:nvPicPr>
        <p:blipFill>
          <a:blip r:embed="rId15"/>
          <a:stretch>
            <a:fillRect/>
          </a:stretch>
        </p:blipFill>
        <p:spPr>
          <a:xfrm>
            <a:off x="3544711" y="6095736"/>
            <a:ext cx="2054578" cy="762264"/>
          </a:xfrm>
          <a:prstGeom prst="rect">
            <a:avLst/>
          </a:prstGeom>
        </p:spPr>
      </p:pic>
      <p:pic>
        <p:nvPicPr>
          <p:cNvPr id="11" name="Imagem 10">
            <a:extLst>
              <a:ext uri="{FF2B5EF4-FFF2-40B4-BE49-F238E27FC236}">
                <a16:creationId xmlns:a16="http://schemas.microsoft.com/office/drawing/2014/main" id="{2520823C-F159-487F-8F68-45CB764C1C4C}"/>
              </a:ext>
            </a:extLst>
          </p:cNvPr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755" y="5782041"/>
            <a:ext cx="756354" cy="1063108"/>
          </a:xfrm>
          <a:prstGeom prst="rect">
            <a:avLst/>
          </a:prstGeom>
        </p:spPr>
      </p:pic>
      <p:sp>
        <p:nvSpPr>
          <p:cNvPr id="12" name="Date Placeholder 3">
            <a:extLst>
              <a:ext uri="{FF2B5EF4-FFF2-40B4-BE49-F238E27FC236}">
                <a16:creationId xmlns:a16="http://schemas.microsoft.com/office/drawing/2014/main" id="{CF432BF1-5815-416B-BD4E-128443177F22}"/>
              </a:ext>
            </a:extLst>
          </p:cNvPr>
          <p:cNvSpPr txBox="1">
            <a:spLocks/>
          </p:cNvSpPr>
          <p:nvPr userDrawn="1"/>
        </p:nvSpPr>
        <p:spPr>
          <a:xfrm>
            <a:off x="776110" y="6476868"/>
            <a:ext cx="1910646" cy="365125"/>
          </a:xfrm>
          <a:prstGeom prst="rect">
            <a:avLst/>
          </a:prstGeom>
        </p:spPr>
        <p:txBody>
          <a:bodyPr/>
          <a:lstStyle>
            <a:defPPr>
              <a:defRPr lang="en-US"/>
            </a:defPPr>
            <a:lvl1pPr marL="0" algn="l" defTabSz="457200" rtl="0" eaLnBrk="1" latinLnBrk="0" hangingPunct="1">
              <a:defRPr sz="1800" b="1" i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dirty="0">
                <a:solidFill>
                  <a:srgbClr val="002060"/>
                </a:solidFill>
              </a:rPr>
              <a:t>PAULO ROBERTO LEITE </a:t>
            </a:r>
          </a:p>
        </p:txBody>
      </p:sp>
    </p:spTree>
    <p:extLst>
      <p:ext uri="{BB962C8B-B14F-4D97-AF65-F5344CB8AC3E}">
        <p14:creationId xmlns:p14="http://schemas.microsoft.com/office/powerpoint/2010/main" val="12961022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0.xml"/><Relationship Id="rId2" Type="http://schemas.openxmlformats.org/officeDocument/2006/relationships/diagramData" Target="../diagrams/data10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0.xml"/><Relationship Id="rId5" Type="http://schemas.openxmlformats.org/officeDocument/2006/relationships/diagramColors" Target="../diagrams/colors10.xml"/><Relationship Id="rId4" Type="http://schemas.openxmlformats.org/officeDocument/2006/relationships/diagramQuickStyle" Target="../diagrams/quickStyle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mailto:clrb@clrb.com.br" TargetMode="External"/><Relationship Id="rId2" Type="http://schemas.openxmlformats.org/officeDocument/2006/relationships/hyperlink" Target="http://www.clrb.com.br/" TargetMode="Externa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../AULA%20FIA/RETORNO%20DE%20LATAS%20DE%20ALUMINIO.ppt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W18_template_CAPA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093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tângulo de cantos arredondados 19"/>
          <p:cNvSpPr/>
          <p:nvPr/>
        </p:nvSpPr>
        <p:spPr>
          <a:xfrm>
            <a:off x="106827" y="1324996"/>
            <a:ext cx="8651865" cy="4264273"/>
          </a:xfrm>
          <a:prstGeom prst="roundRect">
            <a:avLst/>
          </a:prstGeom>
          <a:solidFill>
            <a:schemeClr val="bg1"/>
          </a:solidFill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99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09254" y="268794"/>
            <a:ext cx="6621639" cy="383782"/>
          </a:xfrm>
        </p:spPr>
        <p:txBody>
          <a:bodyPr>
            <a:noAutofit/>
          </a:bodyPr>
          <a:lstStyle/>
          <a:p>
            <a:r>
              <a:rPr lang="pt-BR" sz="3085" b="1" i="1" dirty="0">
                <a:solidFill>
                  <a:schemeClr val="bg1"/>
                </a:solidFill>
              </a:rPr>
              <a:t>FLUXOS DIRETOS E REVERSOS  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772159" y="1675516"/>
            <a:ext cx="1410635" cy="369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799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PRODUTO 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322114" y="3474494"/>
            <a:ext cx="2688845" cy="7384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99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PÓS-VENDA</a:t>
            </a:r>
          </a:p>
          <a:p>
            <a:pPr algn="ctr"/>
            <a:r>
              <a:rPr lang="pt-BR" sz="2099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(NÃO CONSUMIDO) </a:t>
            </a:r>
          </a:p>
        </p:txBody>
      </p:sp>
      <p:sp>
        <p:nvSpPr>
          <p:cNvPr id="7" name="CaixaDeTexto 6"/>
          <p:cNvSpPr txBox="1"/>
          <p:nvPr/>
        </p:nvSpPr>
        <p:spPr>
          <a:xfrm>
            <a:off x="5978688" y="1707434"/>
            <a:ext cx="1358741" cy="369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799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MERCADO </a:t>
            </a:r>
          </a:p>
        </p:txBody>
      </p:sp>
      <p:sp>
        <p:nvSpPr>
          <p:cNvPr id="8" name="CaixaDeTexto 7"/>
          <p:cNvSpPr txBox="1"/>
          <p:nvPr/>
        </p:nvSpPr>
        <p:spPr>
          <a:xfrm>
            <a:off x="5322114" y="4351749"/>
            <a:ext cx="2680936" cy="738407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099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PÓS-CONSUMO</a:t>
            </a:r>
          </a:p>
          <a:p>
            <a:pPr algn="ctr"/>
            <a:r>
              <a:rPr lang="pt-BR" sz="2099" b="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(USADO) </a:t>
            </a:r>
          </a:p>
        </p:txBody>
      </p:sp>
      <p:sp>
        <p:nvSpPr>
          <p:cNvPr id="12" name="Seta para a direita 11"/>
          <p:cNvSpPr/>
          <p:nvPr/>
        </p:nvSpPr>
        <p:spPr>
          <a:xfrm>
            <a:off x="2271237" y="1719796"/>
            <a:ext cx="340165" cy="307676"/>
          </a:xfrm>
          <a:prstGeom prst="rightArrow">
            <a:avLst/>
          </a:prstGeom>
          <a:solidFill>
            <a:srgbClr val="00005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99" b="1">
              <a:solidFill>
                <a:schemeClr val="tx1"/>
              </a:solidFill>
            </a:endParaRPr>
          </a:p>
        </p:txBody>
      </p:sp>
      <p:sp>
        <p:nvSpPr>
          <p:cNvPr id="13" name="Seta para a esquerda 12"/>
          <p:cNvSpPr/>
          <p:nvPr/>
        </p:nvSpPr>
        <p:spPr>
          <a:xfrm>
            <a:off x="3676920" y="3587420"/>
            <a:ext cx="895080" cy="470108"/>
          </a:xfrm>
          <a:prstGeom prst="leftArrow">
            <a:avLst/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99" b="1">
              <a:solidFill>
                <a:srgbClr val="008000"/>
              </a:solidFill>
            </a:endParaRPr>
          </a:p>
        </p:txBody>
      </p:sp>
      <p:sp>
        <p:nvSpPr>
          <p:cNvPr id="14" name="Seta para a esquerda 13"/>
          <p:cNvSpPr/>
          <p:nvPr/>
        </p:nvSpPr>
        <p:spPr>
          <a:xfrm>
            <a:off x="3676921" y="4409842"/>
            <a:ext cx="928726" cy="455317"/>
          </a:xfrm>
          <a:prstGeom prst="leftArrow">
            <a:avLst/>
          </a:prstGeom>
          <a:solidFill>
            <a:srgbClr val="00B05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99" b="1">
              <a:solidFill>
                <a:srgbClr val="008000"/>
              </a:solidFill>
            </a:endParaRPr>
          </a:p>
        </p:txBody>
      </p:sp>
      <p:sp>
        <p:nvSpPr>
          <p:cNvPr id="15" name="CaixaDeTexto 14"/>
          <p:cNvSpPr txBox="1"/>
          <p:nvPr/>
        </p:nvSpPr>
        <p:spPr>
          <a:xfrm>
            <a:off x="596325" y="3659508"/>
            <a:ext cx="2858311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REINTEGRAÇÃO AO CICLO DE NEGÓCIOS </a:t>
            </a:r>
          </a:p>
          <a:p>
            <a:pPr algn="ctr"/>
            <a:r>
              <a:rPr lang="pt-BR" sz="24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 </a:t>
            </a:r>
            <a:r>
              <a:rPr lang="pt-BR" sz="2400" b="1" dirty="0">
                <a:ln w="0"/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 rotWithShape="0">
                    <a:srgbClr val="000000">
                      <a:alpha val="43137"/>
                    </a:srgbClr>
                  </a:outerShdw>
                </a:effectLst>
              </a:rPr>
              <a:t>PRODUTIVO </a:t>
            </a:r>
          </a:p>
        </p:txBody>
      </p:sp>
      <p:sp>
        <p:nvSpPr>
          <p:cNvPr id="16" name="Seta em curva para a esquerda 15"/>
          <p:cNvSpPr/>
          <p:nvPr/>
        </p:nvSpPr>
        <p:spPr>
          <a:xfrm>
            <a:off x="7467760" y="1776986"/>
            <a:ext cx="975278" cy="2055147"/>
          </a:xfrm>
          <a:prstGeom prst="curvedLeftArrow">
            <a:avLst>
              <a:gd name="adj1" fmla="val 25000"/>
              <a:gd name="adj2" fmla="val 46334"/>
              <a:gd name="adj3" fmla="val 25000"/>
            </a:avLst>
          </a:prstGeom>
          <a:solidFill>
            <a:schemeClr val="tx2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99" b="1">
              <a:solidFill>
                <a:srgbClr val="008000"/>
              </a:solidFill>
            </a:endParaRPr>
          </a:p>
        </p:txBody>
      </p:sp>
      <p:sp>
        <p:nvSpPr>
          <p:cNvPr id="17" name="CaixaDeTexto 16"/>
          <p:cNvSpPr txBox="1"/>
          <p:nvPr/>
        </p:nvSpPr>
        <p:spPr>
          <a:xfrm>
            <a:off x="2713922" y="1684268"/>
            <a:ext cx="2778092" cy="36920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t-BR" sz="1799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CANAIS DE DISTRIBUIÇÃO  </a:t>
            </a:r>
          </a:p>
        </p:txBody>
      </p:sp>
      <p:sp>
        <p:nvSpPr>
          <p:cNvPr id="18" name="Seta para a direita 17"/>
          <p:cNvSpPr/>
          <p:nvPr/>
        </p:nvSpPr>
        <p:spPr>
          <a:xfrm>
            <a:off x="5558131" y="1776986"/>
            <a:ext cx="358037" cy="307676"/>
          </a:xfrm>
          <a:prstGeom prst="rightArrow">
            <a:avLst/>
          </a:prstGeom>
          <a:solidFill>
            <a:srgbClr val="000054"/>
          </a:solidFill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99" b="1">
              <a:solidFill>
                <a:schemeClr val="tx1"/>
              </a:solidFill>
            </a:endParaRPr>
          </a:p>
        </p:txBody>
      </p:sp>
      <p:sp>
        <p:nvSpPr>
          <p:cNvPr id="19" name="Seta em curva para a esquerda 18"/>
          <p:cNvSpPr/>
          <p:nvPr/>
        </p:nvSpPr>
        <p:spPr>
          <a:xfrm>
            <a:off x="7690044" y="1889760"/>
            <a:ext cx="975277" cy="2975399"/>
          </a:xfrm>
          <a:prstGeom prst="curvedLeftArrow">
            <a:avLst/>
          </a:prstGeom>
          <a:solidFill>
            <a:srgbClr val="00B05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 sz="2099" b="1">
              <a:solidFill>
                <a:srgbClr val="008000"/>
              </a:solidFill>
            </a:endParaRPr>
          </a:p>
        </p:txBody>
      </p:sp>
      <p:sp>
        <p:nvSpPr>
          <p:cNvPr id="21" name="CaixaDeTexto 20"/>
          <p:cNvSpPr txBox="1"/>
          <p:nvPr/>
        </p:nvSpPr>
        <p:spPr>
          <a:xfrm>
            <a:off x="2369429" y="2511777"/>
            <a:ext cx="3546739" cy="567078"/>
          </a:xfrm>
          <a:prstGeom prst="rect">
            <a:avLst/>
          </a:prstGeom>
          <a:solidFill>
            <a:schemeClr val="bg1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t-BR" sz="3085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LOGÍSTICA REVERSA </a:t>
            </a:r>
          </a:p>
        </p:txBody>
      </p:sp>
    </p:spTree>
    <p:extLst>
      <p:ext uri="{BB962C8B-B14F-4D97-AF65-F5344CB8AC3E}">
        <p14:creationId xmlns:p14="http://schemas.microsoft.com/office/powerpoint/2010/main" val="15140860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/>
      <p:bldP spid="3" grpId="0"/>
      <p:bldP spid="5" grpId="0" animBg="1"/>
      <p:bldP spid="6" grpId="0" animBg="1"/>
      <p:bldP spid="7" grpId="0" animBg="1"/>
      <p:bldP spid="8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8436" y="88583"/>
            <a:ext cx="7623483" cy="619414"/>
          </a:xfrm>
        </p:spPr>
        <p:txBody>
          <a:bodyPr>
            <a:no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CAMPOS DE ATUAÇÃO DA LOGÍSTICA REVERSA</a:t>
            </a:r>
          </a:p>
        </p:txBody>
      </p:sp>
      <p:sp>
        <p:nvSpPr>
          <p:cNvPr id="3" name="Oval 3"/>
          <p:cNvSpPr>
            <a:spLocks noChangeArrowheads="1"/>
          </p:cNvSpPr>
          <p:nvPr/>
        </p:nvSpPr>
        <p:spPr bwMode="auto">
          <a:xfrm>
            <a:off x="4011168" y="2323359"/>
            <a:ext cx="1449233" cy="628388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800" b="1" dirty="0">
                <a:solidFill>
                  <a:srgbClr val="FFFFFF"/>
                </a:solidFill>
                <a:latin typeface="Gill Sans MT" panose="020B0502020104020203" pitchFamily="34" charset="0"/>
              </a:rPr>
              <a:t>CADEIA </a:t>
            </a:r>
          </a:p>
          <a:p>
            <a:pPr algn="ctr"/>
            <a:r>
              <a:rPr lang="pt-BR" altLang="pt-BR" sz="1800" b="1" dirty="0">
                <a:solidFill>
                  <a:srgbClr val="FFFFFF"/>
                </a:solidFill>
                <a:latin typeface="Gill Sans MT" panose="020B0502020104020203" pitchFamily="34" charset="0"/>
              </a:rPr>
              <a:t>DIRETA</a:t>
            </a:r>
          </a:p>
        </p:txBody>
      </p:sp>
      <p:sp>
        <p:nvSpPr>
          <p:cNvPr id="4" name="AutoShape 4"/>
          <p:cNvSpPr>
            <a:spLocks noChangeArrowheads="1"/>
          </p:cNvSpPr>
          <p:nvPr/>
        </p:nvSpPr>
        <p:spPr bwMode="auto">
          <a:xfrm>
            <a:off x="4659702" y="3045482"/>
            <a:ext cx="389552" cy="375338"/>
          </a:xfrm>
          <a:prstGeom prst="downArrow">
            <a:avLst>
              <a:gd name="adj1" fmla="val 50000"/>
              <a:gd name="adj2" fmla="val 25000"/>
            </a:avLst>
          </a:prstGeom>
          <a:solidFill>
            <a:schemeClr val="tx2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sz="1799"/>
          </a:p>
        </p:txBody>
      </p:sp>
      <p:sp>
        <p:nvSpPr>
          <p:cNvPr id="5" name="Oval 5"/>
          <p:cNvSpPr>
            <a:spLocks noChangeArrowheads="1"/>
          </p:cNvSpPr>
          <p:nvPr/>
        </p:nvSpPr>
        <p:spPr bwMode="auto">
          <a:xfrm>
            <a:off x="3872628" y="3492157"/>
            <a:ext cx="1647269" cy="571262"/>
          </a:xfrm>
          <a:prstGeom prst="ellipse">
            <a:avLst/>
          </a:prstGeom>
          <a:solidFill>
            <a:schemeClr val="tx2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800" b="1" dirty="0">
                <a:solidFill>
                  <a:srgbClr val="FFFFFF"/>
                </a:solidFill>
                <a:latin typeface="Gill Sans MT" panose="020B0502020104020203" pitchFamily="34" charset="0"/>
              </a:rPr>
              <a:t>PÓS - VENDA </a:t>
            </a:r>
          </a:p>
        </p:txBody>
      </p:sp>
      <p:sp>
        <p:nvSpPr>
          <p:cNvPr id="6" name="AutoShape 6"/>
          <p:cNvSpPr>
            <a:spLocks noChangeArrowheads="1"/>
          </p:cNvSpPr>
          <p:nvPr/>
        </p:nvSpPr>
        <p:spPr bwMode="auto">
          <a:xfrm>
            <a:off x="4731664" y="4134757"/>
            <a:ext cx="370131" cy="389265"/>
          </a:xfrm>
          <a:prstGeom prst="downArrow">
            <a:avLst>
              <a:gd name="adj1" fmla="val 50000"/>
              <a:gd name="adj2" fmla="val 25000"/>
            </a:avLst>
          </a:prstGeom>
          <a:solidFill>
            <a:srgbClr val="00B05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sz="1799"/>
          </a:p>
        </p:txBody>
      </p:sp>
      <p:sp>
        <p:nvSpPr>
          <p:cNvPr id="7" name="Oval 7"/>
          <p:cNvSpPr>
            <a:spLocks noChangeArrowheads="1"/>
          </p:cNvSpPr>
          <p:nvPr/>
        </p:nvSpPr>
        <p:spPr bwMode="auto">
          <a:xfrm>
            <a:off x="3864542" y="4626040"/>
            <a:ext cx="1998919" cy="571262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pt-BR" altLang="pt-BR" sz="1600" b="1" dirty="0">
                <a:solidFill>
                  <a:srgbClr val="FFFFFF"/>
                </a:solidFill>
                <a:latin typeface="Gill Sans MT" panose="020B0502020104020203" pitchFamily="34" charset="0"/>
              </a:rPr>
              <a:t>PÓS - CONSUMO</a:t>
            </a:r>
          </a:p>
        </p:txBody>
      </p:sp>
      <p:sp>
        <p:nvSpPr>
          <p:cNvPr id="8" name="AutoShape 8"/>
          <p:cNvSpPr>
            <a:spLocks noChangeArrowheads="1"/>
          </p:cNvSpPr>
          <p:nvPr/>
        </p:nvSpPr>
        <p:spPr bwMode="auto">
          <a:xfrm rot="-5400000">
            <a:off x="4740187" y="2892676"/>
            <a:ext cx="1724496" cy="403063"/>
          </a:xfrm>
          <a:prstGeom prst="curvedUpArrow">
            <a:avLst>
              <a:gd name="adj1" fmla="val 118258"/>
              <a:gd name="adj2" fmla="val 236581"/>
              <a:gd name="adj3" fmla="val 33333"/>
            </a:avLst>
          </a:prstGeom>
          <a:solidFill>
            <a:schemeClr val="tx2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8900000" algn="ctr" rotWithShape="0">
              <a:schemeClr val="bg2"/>
            </a:outerShdw>
          </a:effectLst>
        </p:spPr>
        <p:txBody>
          <a:bodyPr vert="eaVert"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sz="1799"/>
          </a:p>
        </p:txBody>
      </p:sp>
      <p:sp>
        <p:nvSpPr>
          <p:cNvPr id="9" name="AutoShape 12"/>
          <p:cNvSpPr>
            <a:spLocks noChangeArrowheads="1"/>
          </p:cNvSpPr>
          <p:nvPr/>
        </p:nvSpPr>
        <p:spPr bwMode="auto">
          <a:xfrm rot="16442964">
            <a:off x="2271651" y="3290518"/>
            <a:ext cx="3060546" cy="511389"/>
          </a:xfrm>
          <a:prstGeom prst="curvedDownArrow">
            <a:avLst>
              <a:gd name="adj1" fmla="val 162351"/>
              <a:gd name="adj2" fmla="val 353830"/>
              <a:gd name="adj3" fmla="val 33333"/>
            </a:avLst>
          </a:prstGeom>
          <a:solidFill>
            <a:srgbClr val="00B050"/>
          </a:solidFill>
          <a:ln w="9525">
            <a:solidFill>
              <a:schemeClr val="bg1"/>
            </a:solidFill>
            <a:miter lim="800000"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vert="eaVert" wrap="none" anchor="ctr"/>
          <a:lstStyle>
            <a:lvl1pPr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endParaRPr lang="pt-BR" altLang="pt-BR" sz="1799">
              <a:solidFill>
                <a:srgbClr val="008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Text Box 9"/>
          <p:cNvSpPr txBox="1">
            <a:spLocks noChangeArrowheads="1"/>
          </p:cNvSpPr>
          <p:nvPr/>
        </p:nvSpPr>
        <p:spPr bwMode="auto">
          <a:xfrm>
            <a:off x="5682521" y="2181092"/>
            <a:ext cx="3410067" cy="2862322"/>
          </a:xfrm>
          <a:prstGeom prst="rect">
            <a:avLst/>
          </a:prstGeom>
          <a:solidFill>
            <a:schemeClr val="tx2"/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ASSISTENCIA TECNICA 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RECUPERAR FALHA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GARANTIR SATISFAÇÃO / FIDELIZAÇÃO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RECAPTURAR VALOR  DE ATIVOS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ill Sans MT" panose="020B0502020104020203" pitchFamily="34" charset="0"/>
              </a:rPr>
              <a:t> FEED - BACK QUALIDADE</a:t>
            </a:r>
          </a:p>
        </p:txBody>
      </p:sp>
      <p:sp>
        <p:nvSpPr>
          <p:cNvPr id="11" name="Text Box 11"/>
          <p:cNvSpPr txBox="1">
            <a:spLocks noChangeArrowheads="1"/>
          </p:cNvSpPr>
          <p:nvPr/>
        </p:nvSpPr>
        <p:spPr bwMode="auto">
          <a:xfrm>
            <a:off x="448447" y="2069508"/>
            <a:ext cx="3013034" cy="3170099"/>
          </a:xfrm>
          <a:prstGeom prst="rect">
            <a:avLst/>
          </a:prstGeom>
          <a:solidFill>
            <a:schemeClr val="accent5">
              <a:lumMod val="50000"/>
            </a:schemeClr>
          </a:solidFill>
          <a:ln>
            <a:solidFill>
              <a:schemeClr val="tx1"/>
            </a:solidFill>
          </a:ln>
          <a:extLst/>
        </p:spPr>
        <p:txBody>
          <a:bodyPr wrap="square">
            <a:spAutoFit/>
          </a:bodyPr>
          <a:lstStyle>
            <a:lvl1pPr>
              <a:defRPr sz="2400" i="1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 i="1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 i="1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i="1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RECAPTURAR VALOR DE ATIVOS 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USAR COMPONENTES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USAR MATERIAIS RECICLADOS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RESPONSABILIDADE AMBIENTAL</a:t>
            </a:r>
          </a:p>
          <a:p>
            <a:pPr eaLnBrk="0" hangingPunct="0">
              <a:spcBef>
                <a:spcPct val="50000"/>
              </a:spcBef>
              <a:buFontTx/>
              <a:buChar char="•"/>
              <a:defRPr/>
            </a:pPr>
            <a:r>
              <a:rPr lang="pt-BR" sz="2000" b="1" dirty="0">
                <a:solidFill>
                  <a:schemeClr val="bg1"/>
                </a:solidFill>
                <a:latin typeface="Gill Sans MT" panose="020B0502020104020203" pitchFamily="34" charset="0"/>
              </a:rPr>
              <a:t>OBEDECER À LEI</a:t>
            </a:r>
          </a:p>
        </p:txBody>
      </p:sp>
      <p:sp>
        <p:nvSpPr>
          <p:cNvPr id="13" name="CaixaDeTexto 12"/>
          <p:cNvSpPr txBox="1"/>
          <p:nvPr/>
        </p:nvSpPr>
        <p:spPr>
          <a:xfrm>
            <a:off x="5803967" y="1038624"/>
            <a:ext cx="3185191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LOGISTICA REVERSA DE PÓS-VENDA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84979" y="1047598"/>
            <a:ext cx="358764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LOGISTICA REVERSA DE PÓS-CONSUMO</a:t>
            </a:r>
          </a:p>
        </p:txBody>
      </p:sp>
    </p:spTree>
    <p:extLst>
      <p:ext uri="{BB962C8B-B14F-4D97-AF65-F5344CB8AC3E}">
        <p14:creationId xmlns:p14="http://schemas.microsoft.com/office/powerpoint/2010/main" val="4202737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7" dur="500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1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000"/>
                            </p:stCondLst>
                            <p:childTnLst>
                              <p:par>
                                <p:cTn id="37" presetID="4" presetClass="entr" presetSubtype="32" fill="hold" grpId="0" nodeType="after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39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9500"/>
                            </p:stCondLst>
                            <p:childTnLst>
                              <p:par>
                                <p:cTn id="41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3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0000"/>
                            </p:stCondLst>
                            <p:childTnLst>
                              <p:par>
                                <p:cTn id="45" presetID="4" presetClass="entr" presetSubtype="32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5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6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0" dur="500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1000"/>
                            </p:stCondLst>
                            <p:childTnLst>
                              <p:par>
                                <p:cTn id="72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500"/>
                            </p:stCondLst>
                            <p:childTnLst>
                              <p:par>
                                <p:cTn id="76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2000"/>
                            </p:stCondLst>
                            <p:childTnLst>
                              <p:par>
                                <p:cTn id="80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2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2500"/>
                            </p:stCondLst>
                            <p:childTnLst>
                              <p:par>
                                <p:cTn id="84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86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3000"/>
                            </p:stCondLst>
                            <p:childTnLst>
                              <p:par>
                                <p:cTn id="88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90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 autoUpdateAnimBg="0"/>
      <p:bldP spid="4" grpId="0" animBg="1"/>
      <p:bldP spid="5" grpId="0" animBg="1" autoUpdateAnimBg="0"/>
      <p:bldP spid="6" grpId="0" animBg="1"/>
      <p:bldP spid="7" grpId="0" animBg="1" autoUpdateAnimBg="0"/>
      <p:bldP spid="8" grpId="0" animBg="1"/>
      <p:bldP spid="9" grpId="0" animBg="1"/>
      <p:bldP spid="10" grpId="0" build="p" animBg="1" advAuto="1000"/>
      <p:bldP spid="11" grpId="0" build="p" animBg="1" advAuto="100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88347" y="235481"/>
            <a:ext cx="7295077" cy="411858"/>
          </a:xfrm>
          <a:noFill/>
        </p:spPr>
        <p:txBody>
          <a:bodyPr>
            <a:noAutofit/>
          </a:bodyPr>
          <a:lstStyle/>
          <a:p>
            <a:pPr algn="ctr">
              <a:defRPr/>
            </a:pPr>
            <a:r>
              <a:rPr lang="pt-BR" sz="2800" b="1" i="1" dirty="0">
                <a:solidFill>
                  <a:schemeClr val="bg1"/>
                </a:solidFill>
              </a:rPr>
              <a:t>MACRO PROCESSOS DA LOGÍSTICA REVERSA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74135070"/>
              </p:ext>
            </p:extLst>
          </p:nvPr>
        </p:nvGraphicFramePr>
        <p:xfrm>
          <a:off x="142875" y="1043173"/>
          <a:ext cx="8858250" cy="459155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 para a direita 4"/>
          <p:cNvSpPr/>
          <p:nvPr/>
        </p:nvSpPr>
        <p:spPr>
          <a:xfrm rot="3708151">
            <a:off x="3460853" y="2971439"/>
            <a:ext cx="4600890" cy="735021"/>
          </a:xfrm>
          <a:prstGeom prst="rightArrow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Gill Sans MT" panose="020B0502020104020203"/>
              </a:rPr>
              <a:t>TRANSPORTE</a:t>
            </a:r>
          </a:p>
        </p:txBody>
      </p:sp>
      <p:sp>
        <p:nvSpPr>
          <p:cNvPr id="6" name="Seta para a direita 5"/>
          <p:cNvSpPr/>
          <p:nvPr/>
        </p:nvSpPr>
        <p:spPr>
          <a:xfrm rot="3708151">
            <a:off x="4257757" y="2939258"/>
            <a:ext cx="4521347" cy="724140"/>
          </a:xfrm>
          <a:prstGeom prst="rightArrow">
            <a:avLst/>
          </a:prstGeom>
          <a:solidFill>
            <a:schemeClr val="bg1">
              <a:lumMod val="9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Gill Sans MT" panose="020B0502020104020203"/>
              </a:rPr>
              <a:t>CUSTOS </a:t>
            </a:r>
          </a:p>
        </p:txBody>
      </p:sp>
    </p:spTree>
    <p:extLst>
      <p:ext uri="{BB962C8B-B14F-4D97-AF65-F5344CB8AC3E}">
        <p14:creationId xmlns:p14="http://schemas.microsoft.com/office/powerpoint/2010/main" val="187459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04DA95F-19A8-49DA-92E3-D7E87E9A362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graphicEl>
                                              <a:dgm id="{B04DA95F-19A8-49DA-92E3-D7E87E9A362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C576AF90-8D54-429A-A15B-2C9A96D4A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C576AF90-8D54-429A-A15B-2C9A96D4A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195FA51-411E-46A0-8C85-947CE6A0985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195FA51-411E-46A0-8C85-947CE6A0985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530B1C0B-155B-41B8-82FD-A24D019BDCE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graphicEl>
                                              <a:dgm id="{530B1C0B-155B-41B8-82FD-A24D019BDCE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D4A1576-E69F-45E4-B3B5-467619126FA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3">
                                            <p:graphicEl>
                                              <a:dgm id="{FD4A1576-E69F-45E4-B3B5-467619126FA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303835-2042-48CF-B386-9A910A17092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graphicEl>
                                              <a:dgm id="{1C303835-2042-48CF-B386-9A910A17092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B3B6225-6A22-43AD-83DF-7B1C24DBEC2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3">
                                            <p:graphicEl>
                                              <a:dgm id="{4B3B6225-6A22-43AD-83DF-7B1C24DBEC2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6B893B6-9036-42A4-890A-990A8B60630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graphicEl>
                                              <a:dgm id="{E6B893B6-9036-42A4-890A-990A8B60630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69D6379-F997-41BE-8CF7-D1A5152E587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769D6379-F997-41BE-8CF7-D1A5152E587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6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 uiExpand="1">
        <p:bldSub>
          <a:bldDgm bld="one"/>
        </p:bldSub>
      </p:bldGraphic>
      <p:bldP spid="5" grpId="0" build="p" animBg="1"/>
      <p:bldP spid="6" grpId="0" build="p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a Livre: Forma 12">
            <a:extLst>
              <a:ext uri="{FF2B5EF4-FFF2-40B4-BE49-F238E27FC236}">
                <a16:creationId xmlns:a16="http://schemas.microsoft.com/office/drawing/2014/main" id="{626028C3-198C-454C-8067-3681CCC31C65}"/>
              </a:ext>
            </a:extLst>
          </p:cNvPr>
          <p:cNvSpPr/>
          <p:nvPr/>
        </p:nvSpPr>
        <p:spPr>
          <a:xfrm>
            <a:off x="148873" y="1742644"/>
            <a:ext cx="2740774" cy="3642719"/>
          </a:xfrm>
          <a:custGeom>
            <a:avLst/>
            <a:gdLst>
              <a:gd name="connsiteX0" fmla="*/ 0 w 5277329"/>
              <a:gd name="connsiteY0" fmla="*/ 0 h 7692971"/>
              <a:gd name="connsiteX1" fmla="*/ 5277329 w 5277329"/>
              <a:gd name="connsiteY1" fmla="*/ 0 h 7692971"/>
              <a:gd name="connsiteX2" fmla="*/ 5277329 w 5277329"/>
              <a:gd name="connsiteY2" fmla="*/ 7692971 h 7692971"/>
              <a:gd name="connsiteX3" fmla="*/ 0 w 5277329"/>
              <a:gd name="connsiteY3" fmla="*/ 7692971 h 7692971"/>
              <a:gd name="connsiteX4" fmla="*/ 0 w 5277329"/>
              <a:gd name="connsiteY4" fmla="*/ 0 h 76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77329" h="7692971">
                <a:moveTo>
                  <a:pt x="0" y="0"/>
                </a:moveTo>
                <a:lnTo>
                  <a:pt x="5277329" y="0"/>
                </a:lnTo>
                <a:lnTo>
                  <a:pt x="5277329" y="7692971"/>
                </a:lnTo>
                <a:lnTo>
                  <a:pt x="0" y="76929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sp3d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7873" tIns="77873" rIns="77873" bIns="77873" numCol="1" spcCol="1270" anchor="t" anchorCtr="0">
            <a:noAutofit/>
          </a:bodyPr>
          <a:lstStyle/>
          <a:p>
            <a:pPr defTabSz="9084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INTERESSE ECONÔMICO</a:t>
            </a:r>
          </a:p>
          <a:p>
            <a:pPr marL="342900" indent="-342900" defTabSz="9084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METAIS</a:t>
            </a:r>
          </a:p>
          <a:p>
            <a:pPr marL="342900" indent="-342900" defTabSz="9084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Latas de Al</a:t>
            </a:r>
          </a:p>
          <a:p>
            <a:pPr marL="342900" indent="-342900" defTabSz="9084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Chumbo de baterias</a:t>
            </a:r>
          </a:p>
          <a:p>
            <a:pPr marL="342900" indent="-342900" defTabSz="9084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Papéis</a:t>
            </a:r>
          </a:p>
          <a:p>
            <a:pPr marL="342900" indent="-342900" defTabSz="9084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Font typeface="Arial" panose="020B0604020202020204" pitchFamily="34" charset="0"/>
              <a:buChar char="•"/>
            </a:pPr>
            <a:r>
              <a:rPr lang="pt-BR" sz="2400" b="1" i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etc</a:t>
            </a:r>
            <a:endParaRPr lang="pt-BR" sz="2400" b="1" i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5" name="Forma Livre: Forma 14">
            <a:extLst>
              <a:ext uri="{FF2B5EF4-FFF2-40B4-BE49-F238E27FC236}">
                <a16:creationId xmlns:a16="http://schemas.microsoft.com/office/drawing/2014/main" id="{378BF1FE-2D52-4F39-B0C0-DE02F9FF976B}"/>
              </a:ext>
            </a:extLst>
          </p:cNvPr>
          <p:cNvSpPr/>
          <p:nvPr/>
        </p:nvSpPr>
        <p:spPr>
          <a:xfrm rot="16200000">
            <a:off x="1770932" y="2988529"/>
            <a:ext cx="3359474" cy="997860"/>
          </a:xfrm>
          <a:custGeom>
            <a:avLst/>
            <a:gdLst>
              <a:gd name="connsiteX0" fmla="*/ 0 w 7144533"/>
              <a:gd name="connsiteY0" fmla="*/ 509161 h 2029742"/>
              <a:gd name="connsiteX1" fmla="*/ 5913292 w 7144533"/>
              <a:gd name="connsiteY1" fmla="*/ 509161 h 2029742"/>
              <a:gd name="connsiteX2" fmla="*/ 5913292 w 7144533"/>
              <a:gd name="connsiteY2" fmla="*/ 0 h 2029742"/>
              <a:gd name="connsiteX3" fmla="*/ 7144533 w 7144533"/>
              <a:gd name="connsiteY3" fmla="*/ 1014871 h 2029742"/>
              <a:gd name="connsiteX4" fmla="*/ 5913292 w 7144533"/>
              <a:gd name="connsiteY4" fmla="*/ 2029742 h 2029742"/>
              <a:gd name="connsiteX5" fmla="*/ 5913292 w 7144533"/>
              <a:gd name="connsiteY5" fmla="*/ 1520581 h 2029742"/>
              <a:gd name="connsiteX6" fmla="*/ 0 w 7144533"/>
              <a:gd name="connsiteY6" fmla="*/ 1520581 h 2029742"/>
              <a:gd name="connsiteX7" fmla="*/ 0 w 7144533"/>
              <a:gd name="connsiteY7" fmla="*/ 509161 h 202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4533" h="2029742">
                <a:moveTo>
                  <a:pt x="0" y="509161"/>
                </a:moveTo>
                <a:lnTo>
                  <a:pt x="5913292" y="509161"/>
                </a:lnTo>
                <a:lnTo>
                  <a:pt x="5913292" y="0"/>
                </a:lnTo>
                <a:lnTo>
                  <a:pt x="7144533" y="1014871"/>
                </a:lnTo>
                <a:lnTo>
                  <a:pt x="5913292" y="2029742"/>
                </a:lnTo>
                <a:lnTo>
                  <a:pt x="5913292" y="1520581"/>
                </a:lnTo>
                <a:lnTo>
                  <a:pt x="0" y="1520581"/>
                </a:lnTo>
                <a:lnTo>
                  <a:pt x="0" y="50916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526" tIns="266882" rIns="307131" bIns="266882" numCol="1" spcCol="1270" anchor="ctr" anchorCtr="0">
            <a:noAutofit/>
          </a:bodyPr>
          <a:lstStyle/>
          <a:p>
            <a:pPr algn="ctr" defTabSz="8227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EXPONTÂNEO</a:t>
            </a:r>
            <a:r>
              <a:rPr lang="pt-BR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4" name="CaixaDeTexto 3"/>
          <p:cNvSpPr txBox="1">
            <a:spLocks noChangeArrowheads="1"/>
          </p:cNvSpPr>
          <p:nvPr/>
        </p:nvSpPr>
        <p:spPr bwMode="auto">
          <a:xfrm>
            <a:off x="2834028" y="5476211"/>
            <a:ext cx="3267672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MEIO AMBIENTE </a:t>
            </a:r>
          </a:p>
        </p:txBody>
      </p:sp>
      <p:sp>
        <p:nvSpPr>
          <p:cNvPr id="5" name="CaixaDeTexto 4"/>
          <p:cNvSpPr txBox="1">
            <a:spLocks noChangeArrowheads="1"/>
          </p:cNvSpPr>
          <p:nvPr/>
        </p:nvSpPr>
        <p:spPr bwMode="auto">
          <a:xfrm>
            <a:off x="2515867" y="1077039"/>
            <a:ext cx="3590123" cy="461665"/>
          </a:xfrm>
          <a:prstGeom prst="rect">
            <a:avLst/>
          </a:prstGeom>
          <a:solidFill>
            <a:schemeClr val="accent5">
              <a:lumMod val="50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REAPROVEITAMENTO </a:t>
            </a:r>
          </a:p>
        </p:txBody>
      </p:sp>
      <p:sp>
        <p:nvSpPr>
          <p:cNvPr id="17" name="Título 16">
            <a:extLst>
              <a:ext uri="{FF2B5EF4-FFF2-40B4-BE49-F238E27FC236}">
                <a16:creationId xmlns:a16="http://schemas.microsoft.com/office/drawing/2014/main" id="{628D573C-D8C7-45F0-8CAC-DB8E46F254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0559" y="161886"/>
            <a:ext cx="7498079" cy="462226"/>
          </a:xfrm>
        </p:spPr>
        <p:txBody>
          <a:bodyPr>
            <a:noAutofit/>
          </a:bodyPr>
          <a:lstStyle/>
          <a:p>
            <a:r>
              <a:rPr lang="pt-BR" sz="3600" b="1" i="1" dirty="0">
                <a:solidFill>
                  <a:schemeClr val="bg1"/>
                </a:solidFill>
              </a:rPr>
              <a:t>TIPO DE RETORNO NO PÓS-CONSUMO </a:t>
            </a:r>
          </a:p>
        </p:txBody>
      </p:sp>
      <p:sp>
        <p:nvSpPr>
          <p:cNvPr id="19" name="Forma Livre: Forma 18">
            <a:extLst>
              <a:ext uri="{FF2B5EF4-FFF2-40B4-BE49-F238E27FC236}">
                <a16:creationId xmlns:a16="http://schemas.microsoft.com/office/drawing/2014/main" id="{9517C667-217D-47BB-8B2D-7F8008A24271}"/>
              </a:ext>
            </a:extLst>
          </p:cNvPr>
          <p:cNvSpPr/>
          <p:nvPr/>
        </p:nvSpPr>
        <p:spPr>
          <a:xfrm rot="16200000">
            <a:off x="3517581" y="2953284"/>
            <a:ext cx="3359474" cy="1016901"/>
          </a:xfrm>
          <a:custGeom>
            <a:avLst/>
            <a:gdLst>
              <a:gd name="connsiteX0" fmla="*/ 0 w 7144533"/>
              <a:gd name="connsiteY0" fmla="*/ 509161 h 2029742"/>
              <a:gd name="connsiteX1" fmla="*/ 5913292 w 7144533"/>
              <a:gd name="connsiteY1" fmla="*/ 509161 h 2029742"/>
              <a:gd name="connsiteX2" fmla="*/ 5913292 w 7144533"/>
              <a:gd name="connsiteY2" fmla="*/ 0 h 2029742"/>
              <a:gd name="connsiteX3" fmla="*/ 7144533 w 7144533"/>
              <a:gd name="connsiteY3" fmla="*/ 1014871 h 2029742"/>
              <a:gd name="connsiteX4" fmla="*/ 5913292 w 7144533"/>
              <a:gd name="connsiteY4" fmla="*/ 2029742 h 2029742"/>
              <a:gd name="connsiteX5" fmla="*/ 5913292 w 7144533"/>
              <a:gd name="connsiteY5" fmla="*/ 1520581 h 2029742"/>
              <a:gd name="connsiteX6" fmla="*/ 0 w 7144533"/>
              <a:gd name="connsiteY6" fmla="*/ 1520581 h 2029742"/>
              <a:gd name="connsiteX7" fmla="*/ 0 w 7144533"/>
              <a:gd name="connsiteY7" fmla="*/ 509161 h 20297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7144533" h="2029742">
                <a:moveTo>
                  <a:pt x="0" y="509161"/>
                </a:moveTo>
                <a:lnTo>
                  <a:pt x="5913292" y="509161"/>
                </a:lnTo>
                <a:lnTo>
                  <a:pt x="5913292" y="0"/>
                </a:lnTo>
                <a:lnTo>
                  <a:pt x="7144533" y="1014871"/>
                </a:lnTo>
                <a:lnTo>
                  <a:pt x="5913292" y="2029742"/>
                </a:lnTo>
                <a:lnTo>
                  <a:pt x="5913292" y="1520581"/>
                </a:lnTo>
                <a:lnTo>
                  <a:pt x="0" y="1520581"/>
                </a:lnTo>
                <a:lnTo>
                  <a:pt x="0" y="509161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scene3d>
            <a:camera prst="orthographicFront">
              <a:rot lat="0" lon="0" rev="0"/>
            </a:camera>
            <a:lightRig rig="contrasting" dir="t">
              <a:rot lat="0" lon="0" rev="1200000"/>
            </a:lightRig>
          </a:scene3d>
          <a:sp3d contourW="12700" prstMaterial="flat">
            <a:bevelT w="177800" h="254000"/>
            <a:bevelB w="152400"/>
          </a:sp3d>
        </p:spPr>
        <p:style>
          <a:lnRef idx="0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1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0526" tIns="266882" rIns="307131" bIns="266882" numCol="1" spcCol="1270" anchor="ctr" anchorCtr="0">
            <a:noAutofit/>
          </a:bodyPr>
          <a:lstStyle/>
          <a:p>
            <a:pPr algn="ctr" defTabSz="82271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3200" b="1" i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INDUZIDO</a:t>
            </a:r>
            <a:r>
              <a:rPr lang="pt-BR" sz="3200" dirty="0">
                <a:solidFill>
                  <a:schemeClr val="bg1"/>
                </a:solidFill>
              </a:rPr>
              <a:t> </a:t>
            </a:r>
          </a:p>
        </p:txBody>
      </p:sp>
      <p:sp>
        <p:nvSpPr>
          <p:cNvPr id="20" name="Forma Livre: Forma 19">
            <a:extLst>
              <a:ext uri="{FF2B5EF4-FFF2-40B4-BE49-F238E27FC236}">
                <a16:creationId xmlns:a16="http://schemas.microsoft.com/office/drawing/2014/main" id="{5AB586A3-E22E-44C9-85B8-F1AEECAD2876}"/>
              </a:ext>
            </a:extLst>
          </p:cNvPr>
          <p:cNvSpPr/>
          <p:nvPr/>
        </p:nvSpPr>
        <p:spPr>
          <a:xfrm>
            <a:off x="5767860" y="1771041"/>
            <a:ext cx="2994188" cy="3642719"/>
          </a:xfrm>
          <a:custGeom>
            <a:avLst/>
            <a:gdLst>
              <a:gd name="connsiteX0" fmla="*/ 0 w 6089246"/>
              <a:gd name="connsiteY0" fmla="*/ 0 h 7692971"/>
              <a:gd name="connsiteX1" fmla="*/ 6089246 w 6089246"/>
              <a:gd name="connsiteY1" fmla="*/ 0 h 7692971"/>
              <a:gd name="connsiteX2" fmla="*/ 6089246 w 6089246"/>
              <a:gd name="connsiteY2" fmla="*/ 7692971 h 7692971"/>
              <a:gd name="connsiteX3" fmla="*/ 0 w 6089246"/>
              <a:gd name="connsiteY3" fmla="*/ 7692971 h 7692971"/>
              <a:gd name="connsiteX4" fmla="*/ 0 w 6089246"/>
              <a:gd name="connsiteY4" fmla="*/ 0 h 76929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89246" h="7692971">
                <a:moveTo>
                  <a:pt x="0" y="0"/>
                </a:moveTo>
                <a:lnTo>
                  <a:pt x="6089246" y="0"/>
                </a:lnTo>
                <a:lnTo>
                  <a:pt x="6089246" y="7692971"/>
                </a:lnTo>
                <a:lnTo>
                  <a:pt x="0" y="7692971"/>
                </a:lnTo>
                <a:lnTo>
                  <a:pt x="0" y="0"/>
                </a:lnTo>
                <a:close/>
              </a:path>
            </a:pathLst>
          </a:custGeom>
          <a:solidFill>
            <a:schemeClr val="accent5">
              <a:lumMod val="50000"/>
            </a:schemeClr>
          </a:solidFill>
          <a:ln>
            <a:noFill/>
          </a:ln>
          <a:sp3d/>
        </p:spPr>
        <p:style>
          <a:lnRef idx="1">
            <a:scrgbClr r="0" g="0" b="0"/>
          </a:lnRef>
          <a:fillRef idx="0">
            <a:scrgbClr r="0" g="0" b="0"/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76404" tIns="76404" rIns="76404" bIns="76404" numCol="1" spcCol="1270" anchor="t" anchorCtr="0">
            <a:noAutofit/>
          </a:bodyPr>
          <a:lstStyle/>
          <a:p>
            <a:pPr defTabSz="89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u="sng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LEGISLAÇÃO</a:t>
            </a:r>
          </a:p>
          <a:p>
            <a:pPr defTabSz="89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005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</a:t>
            </a:r>
            <a:r>
              <a:rPr 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Pilhas e baterias</a:t>
            </a:r>
          </a:p>
          <a:p>
            <a:pPr defTabSz="89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Eletroeletrônicos</a:t>
            </a:r>
          </a:p>
          <a:p>
            <a:pPr defTabSz="89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Plásticos comuns </a:t>
            </a:r>
          </a:p>
          <a:p>
            <a:pPr defTabSz="89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Lâmpadas</a:t>
            </a:r>
          </a:p>
          <a:p>
            <a:pPr defTabSz="89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Óleos usados</a:t>
            </a:r>
          </a:p>
          <a:p>
            <a:pPr defTabSz="89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- etc.</a:t>
            </a:r>
          </a:p>
          <a:p>
            <a:pPr defTabSz="891276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pt-BR" sz="2400" b="1" i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 </a:t>
            </a:r>
          </a:p>
        </p:txBody>
      </p:sp>
    </p:spTree>
    <p:extLst>
      <p:ext uri="{BB962C8B-B14F-4D97-AF65-F5344CB8AC3E}">
        <p14:creationId xmlns:p14="http://schemas.microsoft.com/office/powerpoint/2010/main" val="745771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4" grpId="0" animBg="1"/>
      <p:bldP spid="4" grpId="1" animBg="1"/>
      <p:bldP spid="5" grpId="0" animBg="1"/>
      <p:bldP spid="5" grpId="1" animBg="1"/>
      <p:bldP spid="17" grpId="0"/>
      <p:bldP spid="19" grpId="0" animBg="1"/>
      <p:bldP spid="2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0081" y="206125"/>
            <a:ext cx="6685876" cy="411406"/>
          </a:xfrm>
        </p:spPr>
        <p:txBody>
          <a:bodyPr>
            <a:noAutofit/>
          </a:bodyPr>
          <a:lstStyle/>
          <a:p>
            <a:r>
              <a:rPr lang="pt-BR" sz="2800" b="1" i="1" dirty="0">
                <a:solidFill>
                  <a:schemeClr val="bg1"/>
                </a:solidFill>
              </a:rPr>
              <a:t>PRODUTOS USADOS QUE NÃO RETORNAM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2964614171"/>
              </p:ext>
            </p:extLst>
          </p:nvPr>
        </p:nvGraphicFramePr>
        <p:xfrm>
          <a:off x="640080" y="1085850"/>
          <a:ext cx="8322435" cy="44665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1477675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F5E94-4D67-44EB-87A1-61D5EE9BD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23F5E94-4D67-44EB-87A1-61D5EE9BD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6C813-D7B7-496B-BFC0-687CC8D37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6C6C813-D7B7-496B-BFC0-687CC8D37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716E97-80CB-48FF-B029-18474593E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9716E97-80CB-48FF-B029-18474593E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27913-2AD3-499B-A66E-5B874B5E9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A7A27913-2AD3-499B-A66E-5B874B5E9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583C0-95E7-422C-99DA-7D91C1778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79583C0-95E7-422C-99DA-7D91C1778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320E2A-881B-4DAE-8934-20AFDDB2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D320E2A-881B-4DAE-8934-20AFDDB27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DF83F4-CC06-4CC1-B3FD-B574EFA3F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EFDF83F4-CC06-4CC1-B3FD-B574EFA3F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819948-D3DC-4871-9E4B-8C48D114B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5819948-D3DC-4871-9E4B-8C48D114B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 uiExpand="1">
        <p:bldSub>
          <a:bldDgm bld="one"/>
        </p:bldSub>
      </p:bldGraphic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43711" y="251148"/>
            <a:ext cx="7002459" cy="409644"/>
          </a:xfrm>
        </p:spPr>
        <p:txBody>
          <a:bodyPr>
            <a:noAutofit/>
          </a:bodyPr>
          <a:lstStyle/>
          <a:p>
            <a:r>
              <a:rPr lang="pt-BR" sz="36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LEGISLAÇÕES AMBIENTAIS E A LR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7248018"/>
              </p:ext>
            </p:extLst>
          </p:nvPr>
        </p:nvGraphicFramePr>
        <p:xfrm>
          <a:off x="201948" y="1036321"/>
          <a:ext cx="8846076" cy="47670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926178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F5E94-4D67-44EB-87A1-61D5EE9BD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23F5E94-4D67-44EB-87A1-61D5EE9BD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6C813-D7B7-496B-BFC0-687CC8D37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">
                                            <p:graphicEl>
                                              <a:dgm id="{16C6C813-D7B7-496B-BFC0-687CC8D37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716E97-80CB-48FF-B029-18474593E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4">
                                            <p:graphicEl>
                                              <a:dgm id="{89716E97-80CB-48FF-B029-18474593E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27913-2AD3-499B-A66E-5B874B5E9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4">
                                            <p:graphicEl>
                                              <a:dgm id="{A7A27913-2AD3-499B-A66E-5B874B5E9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583C0-95E7-422C-99DA-7D91C1778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4">
                                            <p:graphicEl>
                                              <a:dgm id="{979583C0-95E7-422C-99DA-7D91C1778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320E2A-881B-4DAE-8934-20AFDDB2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4">
                                            <p:graphicEl>
                                              <a:dgm id="{DD320E2A-881B-4DAE-8934-20AFDDB27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FDF83F4-CC06-4CC1-B3FD-B574EFA3F87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4">
                                            <p:graphicEl>
                                              <a:dgm id="{EFDF83F4-CC06-4CC1-B3FD-B574EFA3F87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E5819948-D3DC-4871-9E4B-8C48D114B73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E5819948-D3DC-4871-9E4B-8C48D114B73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41424" y="186115"/>
            <a:ext cx="5666512" cy="568132"/>
          </a:xfrm>
        </p:spPr>
        <p:txBody>
          <a:bodyPr>
            <a:noAutofit/>
          </a:bodyPr>
          <a:lstStyle/>
          <a:p>
            <a:r>
              <a:rPr 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PNRS – </a:t>
            </a:r>
            <a:r>
              <a:rPr lang="pt-BR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</a:t>
            </a:r>
            <a:r>
              <a:rPr lang="pt-BR" sz="32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SPECTOS RELEVANTES  </a:t>
            </a:r>
          </a:p>
        </p:txBody>
      </p:sp>
      <p:graphicFrame>
        <p:nvGraphicFramePr>
          <p:cNvPr id="4" name="Diagrama 3"/>
          <p:cNvGraphicFramePr/>
          <p:nvPr>
            <p:extLst>
              <p:ext uri="{D42A27DB-BD31-4B8C-83A1-F6EECF244321}">
                <p14:modId xmlns:p14="http://schemas.microsoft.com/office/powerpoint/2010/main" val="1397157970"/>
              </p:ext>
            </p:extLst>
          </p:nvPr>
        </p:nvGraphicFramePr>
        <p:xfrm>
          <a:off x="560786" y="1194896"/>
          <a:ext cx="8022428" cy="45086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76000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3F5E94-4D67-44EB-87A1-61D5EE9BD2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graphicEl>
                                              <a:dgm id="{A23F5E94-4D67-44EB-87A1-61D5EE9BD2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16C6C813-D7B7-496B-BFC0-687CC8D37C8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>
                                            <p:graphicEl>
                                              <a:dgm id="{16C6C813-D7B7-496B-BFC0-687CC8D37C8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89716E97-80CB-48FF-B029-18474593E7B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">
                                            <p:graphicEl>
                                              <a:dgm id="{89716E97-80CB-48FF-B029-18474593E7B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7A27913-2AD3-499B-A66E-5B874B5E9A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graphicEl>
                                              <a:dgm id="{A7A27913-2AD3-499B-A66E-5B874B5E9A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979583C0-95E7-422C-99DA-7D91C1778CA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4">
                                            <p:graphicEl>
                                              <a:dgm id="{979583C0-95E7-422C-99DA-7D91C1778CA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DD320E2A-881B-4DAE-8934-20AFDDB275E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4">
                                            <p:graphicEl>
                                              <a:dgm id="{DD320E2A-881B-4DAE-8934-20AFDDB275E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A224BF7B-8E13-4EC0-A1C2-3A0264D3BB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4">
                                            <p:graphicEl>
                                              <a:dgm id="{A224BF7B-8E13-4EC0-A1C2-3A0264D3BB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graphicEl>
                                              <a:dgm id="{CD8513BB-FF71-4C83-A92E-E2B96E085E1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4">
                                            <p:graphicEl>
                                              <a:dgm id="{CD8513BB-FF71-4C83-A92E-E2B96E085E1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4" grpId="0">
        <p:bldSub>
          <a:bldDgm bld="one"/>
        </p:bldSub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55544" y="190474"/>
            <a:ext cx="7008423" cy="506543"/>
          </a:xfrm>
        </p:spPr>
        <p:txBody>
          <a:bodyPr>
            <a:no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REGRAS GERAIS DO ACORDO SETORIAL / TERMOS DE COMPROMISSO 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3976106675"/>
              </p:ext>
            </p:extLst>
          </p:nvPr>
        </p:nvGraphicFramePr>
        <p:xfrm>
          <a:off x="207264" y="1097280"/>
          <a:ext cx="8473439" cy="46573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519808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12BF61-A224-4643-A994-A2F340D68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512BF61-A224-4643-A994-A2F340D68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09FE55-5DFD-414D-925F-598276F5E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A609FE55-5DFD-414D-925F-598276F5E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BF82D-0CB1-47BF-990D-210D6B8C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E35BF82D-0CB1-47BF-990D-210D6B8C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403F5-35BB-48BF-9D7B-24545552F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AFA403F5-35BB-48BF-9D7B-24545552F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A75B55-AF81-4976-A33D-0803D0F1B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DA75B55-AF81-4976-A33D-0803D0F1B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36098-C06B-4AA6-8256-262468C60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2A436098-C06B-4AA6-8256-262468C60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36193C-4041-45AE-99D1-D8F4C0459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736193C-4041-45AE-99D1-D8F4C0459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893382-8146-4181-A5C2-1CB310168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04893382-8146-4181-A5C2-1CB310168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one"/>
        </p:bldSub>
      </p:bldGraphic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77190" y="230725"/>
            <a:ext cx="7303770" cy="393585"/>
          </a:xfrm>
        </p:spPr>
        <p:txBody>
          <a:bodyPr>
            <a:noAutofit/>
          </a:bodyPr>
          <a:lstStyle/>
          <a:p>
            <a:r>
              <a:rPr lang="pt-BR" sz="28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ACORDO SETORIAL E TERMO DE COMPROMISSO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3951838"/>
              </p:ext>
            </p:extLst>
          </p:nvPr>
        </p:nvGraphicFramePr>
        <p:xfrm>
          <a:off x="285750" y="1111902"/>
          <a:ext cx="8549640" cy="46259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861963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4494AF6B-0ACC-4AA7-92B3-05E2F13068F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>
                                            <p:graphicEl>
                                              <a:dgm id="{4494AF6B-0ACC-4AA7-92B3-05E2F13068F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5DE6FC6-59CD-4BF3-AB82-5399ECE41F7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05DE6FC6-59CD-4BF3-AB82-5399ECE41F7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08F53BC-BD4F-4360-8278-3F97B6BE77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graphicEl>
                                              <a:dgm id="{F08F53BC-BD4F-4360-8278-3F97B6BE77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88DE3D6-1145-43BA-94EE-02126FB967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D88DE3D6-1145-43BA-94EE-02126FB967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FE0A8E-193B-4BC8-AF55-1B3BE50C7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graphicEl>
                                              <a:dgm id="{B3FE0A8E-193B-4BC8-AF55-1B3BE50C7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2B9ACF-F3AA-482B-9145-81B93C9AD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282B9ACF-F3AA-482B-9145-81B93C9AD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8C9479-B8ED-4300-AA9F-808C17FB3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graphicEl>
                                              <a:dgm id="{E58C9479-B8ED-4300-AA9F-808C17FB3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6E1E81-F861-45F6-B37D-7C5ED524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700"/>
                                        <p:tgtEl>
                                          <p:spTgt spid="3">
                                            <p:graphicEl>
                                              <a:dgm id="{066E1E81-F861-45F6-B37D-7C5ED524A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one"/>
        </p:bldSub>
      </p:bldGraphic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00765" y="1305177"/>
            <a:ext cx="5910038" cy="529313"/>
          </a:xfrm>
        </p:spPr>
        <p:txBody>
          <a:bodyPr>
            <a:noAutofit/>
          </a:bodyPr>
          <a:lstStyle/>
          <a:p>
            <a:r>
              <a:rPr lang="pt-BR" sz="3085" b="1" dirty="0"/>
              <a:t>PNRS - DESAFIOS ATUAIS 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71500" y="1255142"/>
            <a:ext cx="8274655" cy="4459857"/>
          </a:xfrm>
          <a:solidFill>
            <a:schemeClr val="bg1">
              <a:lumMod val="90000"/>
            </a:schemeClr>
          </a:solidFill>
        </p:spPr>
        <p:txBody>
          <a:bodyPr>
            <a:normAutofit/>
          </a:bodyPr>
          <a:lstStyle/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 Serveroff"/>
                <a:cs typeface="Times New Roman" pitchFamily="18" charset="0"/>
              </a:rPr>
              <a:t>Conflitos de interesses diversos </a:t>
            </a: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 Serveroff"/>
                <a:cs typeface="Times New Roman" pitchFamily="18" charset="0"/>
              </a:rPr>
              <a:t>Organização da rede logística reversa</a:t>
            </a: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 Serveroff"/>
                <a:cs typeface="Times New Roman" pitchFamily="18" charset="0"/>
              </a:rPr>
              <a:t>Reaproveitamento dos produtos retornados</a:t>
            </a: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 Serveroff"/>
                <a:cs typeface="Times New Roman" pitchFamily="18" charset="0"/>
              </a:rPr>
              <a:t>Comunicação</a:t>
            </a: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 Serveroff"/>
                <a:cs typeface="Times New Roman" pitchFamily="18" charset="0"/>
              </a:rPr>
              <a:t>Custos envolvidos  </a:t>
            </a:r>
          </a:p>
          <a:p>
            <a:r>
              <a:rPr lang="pt-BR" b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Web Serveroff"/>
                <a:cs typeface="Times New Roman" pitchFamily="18" charset="0"/>
              </a:rPr>
              <a:t>MERCADO PARA OS REAPROVEITADOS </a:t>
            </a:r>
          </a:p>
          <a:p>
            <a:endParaRPr lang="pt-BR" sz="3085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Web Serveroff"/>
            </a:endParaRPr>
          </a:p>
        </p:txBody>
      </p:sp>
      <p:sp>
        <p:nvSpPr>
          <p:cNvPr id="5" name="Retângulo 4">
            <a:extLst>
              <a:ext uri="{FF2B5EF4-FFF2-40B4-BE49-F238E27FC236}">
                <a16:creationId xmlns:a16="http://schemas.microsoft.com/office/drawing/2014/main" id="{E1C03317-D4C2-49AB-8E96-8D22EAE008AE}"/>
              </a:ext>
            </a:extLst>
          </p:cNvPr>
          <p:cNvSpPr/>
          <p:nvPr/>
        </p:nvSpPr>
        <p:spPr>
          <a:xfrm>
            <a:off x="1202572" y="261104"/>
            <a:ext cx="5004512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sz="3600" b="1" i="1" dirty="0">
                <a:solidFill>
                  <a:schemeClr val="bg1"/>
                </a:solidFill>
              </a:rPr>
              <a:t>PNRS - DESAFIOS ATUAIS </a:t>
            </a:r>
            <a:endParaRPr lang="pt-BR" sz="36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811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534B98D9-6B7F-4841-84F6-C59D931E4A6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85800" y="1112837"/>
            <a:ext cx="7772400" cy="2003428"/>
          </a:xfrm>
          <a:ln w="28575">
            <a:solidFill>
              <a:schemeClr val="accent1"/>
            </a:solidFill>
          </a:ln>
        </p:spPr>
        <p:txBody>
          <a:bodyPr>
            <a:noAutofit/>
          </a:bodyPr>
          <a:lstStyle/>
          <a:p>
            <a:b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</a:br>
            <a: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  <a:t>“TENDÊNCIAS  E DESAFIOS DA </a:t>
            </a:r>
            <a:b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</a:br>
            <a: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  <a:t>LOGÍSTICA REVERSA </a:t>
            </a:r>
            <a:b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</a:br>
            <a: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  <a:t>DE </a:t>
            </a:r>
            <a:b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</a:br>
            <a: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  <a:t>PÓS-CONSUMO NO BRASIL”</a:t>
            </a:r>
            <a:br>
              <a:rPr lang="pt-BR" sz="3200" i="1" dirty="0">
                <a:solidFill>
                  <a:schemeClr val="accent5">
                    <a:lumMod val="50000"/>
                  </a:schemeClr>
                </a:solidFill>
                <a:latin typeface="Britannic Bold" panose="020B0903060703020204" pitchFamily="34" charset="0"/>
              </a:rPr>
            </a:br>
            <a:endParaRPr lang="pt-BR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5" name="Subtítulo 4">
            <a:extLst>
              <a:ext uri="{FF2B5EF4-FFF2-40B4-BE49-F238E27FC236}">
                <a16:creationId xmlns:a16="http://schemas.microsoft.com/office/drawing/2014/main" id="{48D1A858-35DC-4512-863B-6B1D17D5019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30096" y="3992564"/>
            <a:ext cx="6400800" cy="1752600"/>
          </a:xfrm>
        </p:spPr>
        <p:txBody>
          <a:bodyPr>
            <a:normAutofit/>
          </a:bodyPr>
          <a:lstStyle/>
          <a:p>
            <a:r>
              <a:rPr lang="pt-BR" sz="2800" b="1" i="1" dirty="0">
                <a:solidFill>
                  <a:schemeClr val="accent5">
                    <a:lumMod val="50000"/>
                  </a:schemeClr>
                </a:solidFill>
                <a:latin typeface="Algerian" panose="04020705040A02060702" pitchFamily="82" charset="0"/>
              </a:rPr>
              <a:t>Prof. PAULO ROBERTO LEITE </a:t>
            </a:r>
          </a:p>
          <a:p>
            <a:r>
              <a:rPr lang="pt-BR" dirty="0">
                <a:hlinkClick r:id="rId2"/>
              </a:rPr>
              <a:t>www.clrb.com.br</a:t>
            </a:r>
            <a:endParaRPr lang="pt-BR" dirty="0"/>
          </a:p>
          <a:p>
            <a:r>
              <a:rPr lang="pt-BR" dirty="0">
                <a:hlinkClick r:id="rId3"/>
              </a:rPr>
              <a:t>clrb@clrb.com.br</a:t>
            </a:r>
            <a:endParaRPr lang="pt-BR" dirty="0"/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76201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6972300" cy="502602"/>
          </a:xfrm>
        </p:spPr>
        <p:txBody>
          <a:bodyPr>
            <a:normAutofit fontScale="90000"/>
          </a:bodyPr>
          <a:lstStyle/>
          <a:p>
            <a:r>
              <a:rPr lang="pt-BR" sz="3702" b="1" i="1" dirty="0">
                <a:solidFill>
                  <a:schemeClr val="bg1"/>
                </a:solidFill>
              </a:rPr>
              <a:t>PNRS - DESAFIOS ATUAIS </a:t>
            </a:r>
            <a:endParaRPr lang="pt-BR" i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320041" y="1074420"/>
            <a:ext cx="4013144" cy="4480560"/>
          </a:xfrm>
          <a:solidFill>
            <a:schemeClr val="bg1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4000" b="1" u="sng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Coleta </a:t>
            </a: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Heterogeneidade </a:t>
            </a: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Dispersão geográfica</a:t>
            </a: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Embalagem</a:t>
            </a: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Sinergias Setoriais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 </a:t>
            </a:r>
          </a:p>
          <a:p>
            <a:endParaRPr lang="pt-BR" sz="2776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935550" y="1074420"/>
            <a:ext cx="4013144" cy="4480560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u="sng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Transportes</a:t>
            </a:r>
            <a:endParaRPr lang="pt-BR" sz="4000" b="1" dirty="0">
              <a:solidFill>
                <a:schemeClr val="accent5">
                  <a:lumMod val="50000"/>
                </a:schemeClr>
              </a:solidFill>
              <a:latin typeface="Web Serveroff"/>
            </a:endParaRP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Infraestrutura Brasil</a:t>
            </a: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Custos distorcidos</a:t>
            </a: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Custos altos</a:t>
            </a: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Outros modais </a:t>
            </a:r>
          </a:p>
          <a:p>
            <a:pPr lvl="1"/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Fluvial</a:t>
            </a:r>
          </a:p>
          <a:p>
            <a:pPr lvl="1"/>
            <a:r>
              <a:rPr lang="pt-BR" sz="28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Cabotagem </a:t>
            </a:r>
          </a:p>
        </p:txBody>
      </p:sp>
    </p:spTree>
    <p:extLst>
      <p:ext uri="{BB962C8B-B14F-4D97-AF65-F5344CB8AC3E}">
        <p14:creationId xmlns:p14="http://schemas.microsoft.com/office/powerpoint/2010/main" val="2158507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8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331788"/>
            <a:ext cx="6480810" cy="434022"/>
          </a:xfrm>
        </p:spPr>
        <p:txBody>
          <a:bodyPr>
            <a:normAutofit fontScale="90000"/>
          </a:bodyPr>
          <a:lstStyle/>
          <a:p>
            <a:r>
              <a:rPr lang="pt-BR" sz="3702" b="1" i="1" dirty="0">
                <a:solidFill>
                  <a:schemeClr val="bg1"/>
                </a:solidFill>
              </a:rPr>
              <a:t>PNRS -DESAFIOS ATUAIS </a:t>
            </a:r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84714" y="982805"/>
            <a:ext cx="4741480" cy="4514163"/>
          </a:xfrm>
          <a:solidFill>
            <a:schemeClr val="bg1">
              <a:lumMod val="90000"/>
            </a:schemeClr>
          </a:solidFill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t-BR" sz="3600" b="1" u="sng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Reaproveitamento (reciclagem, e outros</a:t>
            </a:r>
            <a:r>
              <a:rPr lang="pt-BR" sz="3200" b="1" u="sng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) </a:t>
            </a: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Eco design </a:t>
            </a: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Capacidade industrial de tratamento</a:t>
            </a: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Tecnologia: insipiente</a:t>
            </a: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Qualidade : certificação </a:t>
            </a:r>
          </a:p>
          <a:p>
            <a:endParaRPr lang="pt-BR" sz="3200" b="1" dirty="0">
              <a:solidFill>
                <a:schemeClr val="accent5">
                  <a:lumMod val="50000"/>
                </a:schemeClr>
              </a:solidFill>
              <a:latin typeface="Web Serveroff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5051246" y="982805"/>
            <a:ext cx="3908041" cy="4468225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u="sng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Custos</a:t>
            </a:r>
            <a:r>
              <a:rPr lang="pt-BR" sz="3200" b="1" u="sng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 </a:t>
            </a:r>
          </a:p>
          <a:p>
            <a:endParaRPr lang="pt-BR" sz="3200" b="1" dirty="0">
              <a:solidFill>
                <a:schemeClr val="accent5">
                  <a:lumMod val="50000"/>
                </a:schemeClr>
              </a:solidFill>
              <a:latin typeface="Web Serveroff"/>
            </a:endParaRP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Produtos diferentes </a:t>
            </a:r>
            <a:r>
              <a:rPr lang="pt-BR" sz="3200" b="1" u="sng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 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Web Serveroff"/>
            </a:endParaRP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Incentivos fiscais e de investimentos</a:t>
            </a: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Escala de atividades</a:t>
            </a:r>
          </a:p>
          <a:p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Novas Tecnologias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Web Serveroff"/>
            </a:endParaRPr>
          </a:p>
        </p:txBody>
      </p:sp>
    </p:spTree>
    <p:extLst>
      <p:ext uri="{BB962C8B-B14F-4D97-AF65-F5344CB8AC3E}">
        <p14:creationId xmlns:p14="http://schemas.microsoft.com/office/powerpoint/2010/main" val="2126482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8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3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000"/>
                            </p:stCondLst>
                            <p:childTnLst>
                              <p:par>
                                <p:cTn id="5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1" dur="5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15525" y="156065"/>
            <a:ext cx="5969078" cy="617159"/>
          </a:xfrm>
        </p:spPr>
        <p:txBody>
          <a:bodyPr>
            <a:normAutofit fontScale="90000"/>
          </a:bodyPr>
          <a:lstStyle/>
          <a:p>
            <a:r>
              <a:rPr lang="pt-BR" sz="3702" b="1" i="1" dirty="0">
                <a:solidFill>
                  <a:schemeClr val="bg1"/>
                </a:solidFill>
              </a:rPr>
              <a:t>PNRS -DESAFIOS ATUAIS </a:t>
            </a:r>
            <a:endParaRPr lang="pt-BR" i="1" dirty="0">
              <a:solidFill>
                <a:schemeClr val="bg1"/>
              </a:solidFill>
            </a:endParaRP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104565" y="982804"/>
            <a:ext cx="4537709" cy="4869355"/>
          </a:xfrm>
          <a:solidFill>
            <a:schemeClr val="bg1">
              <a:lumMod val="90000"/>
            </a:schemeClr>
          </a:solidFill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4000" b="1" u="sng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Comunicação</a:t>
            </a:r>
            <a:r>
              <a:rPr lang="pt-BR" sz="4000" b="1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 </a:t>
            </a:r>
          </a:p>
          <a:p>
            <a:endParaRPr lang="pt-BR" sz="3200" b="1" dirty="0">
              <a:solidFill>
                <a:schemeClr val="accent5">
                  <a:lumMod val="50000"/>
                </a:schemeClr>
              </a:solidFill>
              <a:latin typeface="Web Serveroff"/>
            </a:endParaRPr>
          </a:p>
          <a:p>
            <a:pPr>
              <a:spcBef>
                <a:spcPts val="231"/>
              </a:spcBef>
            </a:pPr>
            <a:r>
              <a:rPr lang="pt-BR" sz="3200" b="1" u="sng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Preconceitos - público e empresas</a:t>
            </a:r>
            <a:endParaRPr lang="pt-BR" sz="3200" b="1" dirty="0">
              <a:solidFill>
                <a:schemeClr val="accent5">
                  <a:lumMod val="50000"/>
                </a:schemeClr>
              </a:solidFill>
              <a:latin typeface="Web Serveroff"/>
              <a:cs typeface="Times New Roman" pitchFamily="18" charset="0"/>
            </a:endParaRPr>
          </a:p>
          <a:p>
            <a:pPr>
              <a:spcBef>
                <a:spcPts val="231"/>
              </a:spcBef>
            </a:pP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PNRS ao grande público </a:t>
            </a:r>
          </a:p>
          <a:p>
            <a:pPr>
              <a:spcBef>
                <a:spcPts val="231"/>
              </a:spcBef>
            </a:pP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Incentivos atrativos ao consumidor final </a:t>
            </a:r>
          </a:p>
          <a:p>
            <a:pPr>
              <a:spcBef>
                <a:spcPts val="231"/>
              </a:spcBef>
            </a:pP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 Capacitação profissional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  </a:t>
            </a:r>
          </a:p>
          <a:p>
            <a:endParaRPr lang="pt-BR" sz="3200" b="1" dirty="0">
              <a:solidFill>
                <a:schemeClr val="accent5">
                  <a:lumMod val="50000"/>
                </a:schemeClr>
              </a:solidFill>
              <a:latin typeface="Web Serveroff"/>
            </a:endParaRPr>
          </a:p>
          <a:p>
            <a:endParaRPr lang="pt-BR" sz="3200" b="1" dirty="0">
              <a:solidFill>
                <a:schemeClr val="accent5">
                  <a:lumMod val="50000"/>
                </a:schemeClr>
              </a:solidFill>
              <a:latin typeface="Web Serveroff"/>
            </a:endParaRP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743450" y="982805"/>
            <a:ext cx="4295985" cy="4869355"/>
          </a:xfrm>
          <a:solidFill>
            <a:schemeClr val="bg1">
              <a:lumMod val="90000"/>
            </a:schemeClr>
          </a:solidFill>
        </p:spPr>
        <p:txBody>
          <a:bodyPr>
            <a:normAutofit fontScale="92500"/>
          </a:bodyPr>
          <a:lstStyle/>
          <a:p>
            <a:pPr marL="0" indent="0">
              <a:buNone/>
            </a:pPr>
            <a:r>
              <a:rPr lang="pt-BR" sz="4300" b="1" u="sng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Organização </a:t>
            </a:r>
            <a:r>
              <a:rPr lang="pt-BR" sz="3200" b="1" dirty="0">
                <a:solidFill>
                  <a:schemeClr val="accent5">
                    <a:lumMod val="50000"/>
                  </a:schemeClr>
                </a:solidFill>
                <a:latin typeface="Web Serveroff"/>
              </a:rPr>
              <a:t>  </a:t>
            </a:r>
          </a:p>
          <a:p>
            <a:pPr marL="0" indent="0">
              <a:buNone/>
            </a:pPr>
            <a:endParaRPr lang="pt-BR" sz="3200" b="1" dirty="0">
              <a:solidFill>
                <a:schemeClr val="accent5">
                  <a:lumMod val="50000"/>
                </a:schemeClr>
              </a:solidFill>
              <a:latin typeface="Web Serveroff"/>
            </a:endParaRPr>
          </a:p>
          <a:p>
            <a:r>
              <a:rPr lang="pt-BR" sz="35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Segmentação logística e geográfica</a:t>
            </a:r>
          </a:p>
          <a:p>
            <a:r>
              <a:rPr lang="pt-BR" sz="35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Gestão regional x nacional </a:t>
            </a:r>
          </a:p>
          <a:p>
            <a:r>
              <a:rPr lang="pt-BR" sz="3500" b="1" dirty="0">
                <a:solidFill>
                  <a:schemeClr val="accent5">
                    <a:lumMod val="50000"/>
                  </a:schemeClr>
                </a:solidFill>
                <a:latin typeface="Web Serveroff"/>
                <a:cs typeface="Times New Roman" pitchFamily="18" charset="0"/>
              </a:rPr>
              <a:t>Indicadores em todas as fases </a:t>
            </a:r>
          </a:p>
          <a:p>
            <a:endParaRPr lang="pt-BR" sz="3200" b="1" dirty="0">
              <a:solidFill>
                <a:schemeClr val="accent5">
                  <a:lumMod val="50000"/>
                </a:schemeClr>
              </a:solidFill>
              <a:latin typeface="Web Serveroff"/>
              <a:cs typeface="Times New Roman" pitchFamily="18" charset="0"/>
            </a:endParaRPr>
          </a:p>
          <a:p>
            <a:endParaRPr lang="pt-BR" sz="3200" b="1" dirty="0">
              <a:solidFill>
                <a:schemeClr val="accent5">
                  <a:lumMod val="50000"/>
                </a:schemeClr>
              </a:solidFill>
              <a:latin typeface="Web Serveroff"/>
            </a:endParaRPr>
          </a:p>
        </p:txBody>
      </p:sp>
    </p:spTree>
    <p:extLst>
      <p:ext uri="{BB962C8B-B14F-4D97-AF65-F5344CB8AC3E}">
        <p14:creationId xmlns:p14="http://schemas.microsoft.com/office/powerpoint/2010/main" val="2196623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500"/>
                            </p:stCondLst>
                            <p:childTnLst>
                              <p:par>
                                <p:cTn id="3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000"/>
                            </p:stCondLst>
                            <p:childTnLst>
                              <p:par>
                                <p:cTn id="4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500"/>
                            </p:stCondLst>
                            <p:childTnLst>
                              <p:par>
                                <p:cTn id="5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4" grpId="0" build="p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onteúdo 1">
            <a:extLst>
              <a:ext uri="{FF2B5EF4-FFF2-40B4-BE49-F238E27FC236}">
                <a16:creationId xmlns:a16="http://schemas.microsoft.com/office/drawing/2014/main" id="{FB4035D3-7690-44E8-865D-C69E48A76708}"/>
              </a:ext>
            </a:extLst>
          </p:cNvPr>
          <p:cNvSpPr>
            <a:spLocks noGrp="1"/>
          </p:cNvSpPr>
          <p:nvPr>
            <p:ph idx="1"/>
          </p:nvPr>
        </p:nvSpPr>
        <p:spPr>
          <a:solidFill>
            <a:schemeClr val="bg1">
              <a:lumMod val="85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pt-BR" sz="4000" b="1" u="sng" dirty="0">
                <a:solidFill>
                  <a:schemeClr val="accent5">
                    <a:lumMod val="50000"/>
                  </a:schemeClr>
                </a:solidFill>
              </a:rPr>
              <a:t>Mercado para produtos reaproveitados</a:t>
            </a:r>
          </a:p>
          <a:p>
            <a:endParaRPr lang="pt-BR" sz="3600" b="1" dirty="0">
              <a:solidFill>
                <a:schemeClr val="accent5">
                  <a:lumMod val="50000"/>
                </a:schemeClr>
              </a:solidFill>
            </a:endParaRP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Capacidade de absorção  </a:t>
            </a: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Restrições de reutilização de reciclados</a:t>
            </a:r>
          </a:p>
          <a:p>
            <a:r>
              <a:rPr lang="pt-BR" sz="3600" b="1" dirty="0">
                <a:solidFill>
                  <a:schemeClr val="accent5">
                    <a:lumMod val="50000"/>
                  </a:schemeClr>
                </a:solidFill>
              </a:rPr>
              <a:t>Preconceitos </a:t>
            </a:r>
          </a:p>
          <a:p>
            <a:pPr marL="0" indent="0">
              <a:buNone/>
            </a:pPr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  <a:p>
            <a:endParaRPr lang="pt-BR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3" name="Título 2">
            <a:extLst>
              <a:ext uri="{FF2B5EF4-FFF2-40B4-BE49-F238E27FC236}">
                <a16:creationId xmlns:a16="http://schemas.microsoft.com/office/drawing/2014/main" id="{62C04C1E-262C-4D4D-9AB2-4C70D43588E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pt-BR" b="1" dirty="0">
                <a:solidFill>
                  <a:schemeClr val="bg1"/>
                </a:solidFill>
              </a:rPr>
              <a:t>PNRS -DESAFIOS ATUAIS 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2942475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-182880" y="606108"/>
            <a:ext cx="4286250" cy="1143000"/>
          </a:xfrm>
        </p:spPr>
        <p:txBody>
          <a:bodyPr>
            <a:normAutofit/>
          </a:bodyPr>
          <a:lstStyle/>
          <a:p>
            <a:r>
              <a:rPr lang="pt-BR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OBRIGADO !</a:t>
            </a:r>
          </a:p>
        </p:txBody>
      </p:sp>
      <p:pic>
        <p:nvPicPr>
          <p:cNvPr id="4" name="Image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479" y="2147441"/>
            <a:ext cx="2443075" cy="1690115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3074670" y="1532396"/>
            <a:ext cx="5793077" cy="24660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085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LOGISTICA REVERSA </a:t>
            </a:r>
            <a:r>
              <a:rPr lang="pt-BR" sz="3085" b="1" i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 </a:t>
            </a:r>
          </a:p>
          <a:p>
            <a:pPr algn="ctr"/>
            <a:r>
              <a:rPr lang="pt-BR" sz="3085" b="1" i="1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PÓS-CONSUMO</a:t>
            </a:r>
            <a:endParaRPr lang="pt-BR" sz="3085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pt-BR" sz="3085" b="1" i="1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pt-BR" sz="3085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PRIMEIROS PASSOS  PARA A SUSTENTABILIDADE </a:t>
            </a:r>
          </a:p>
        </p:txBody>
      </p:sp>
      <p:pic>
        <p:nvPicPr>
          <p:cNvPr id="6" name="Imagem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551" y="3967445"/>
            <a:ext cx="4496196" cy="1907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087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0927" y="190128"/>
            <a:ext cx="6718133" cy="529313"/>
          </a:xfrm>
        </p:spPr>
        <p:txBody>
          <a:bodyPr>
            <a:noAutofit/>
          </a:bodyPr>
          <a:lstStyle/>
          <a:p>
            <a:pPr>
              <a:defRPr/>
            </a:pPr>
            <a:r>
              <a:rPr lang="pt-BR" sz="4000" b="1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MISSÃO DO CLRB </a:t>
            </a:r>
            <a:endParaRPr lang="pt-BR" sz="4000" b="1" i="1" dirty="0">
              <a:solidFill>
                <a:schemeClr val="bg1"/>
              </a:solidFill>
            </a:endParaRP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1651665179"/>
              </p:ext>
            </p:extLst>
          </p:nvPr>
        </p:nvGraphicFramePr>
        <p:xfrm>
          <a:off x="231648" y="1548385"/>
          <a:ext cx="8726939" cy="372349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89286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>
        <p:bldAsOne/>
      </p:bldGraphic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64136" y="0"/>
            <a:ext cx="8496944" cy="854968"/>
          </a:xfrm>
        </p:spPr>
        <p:txBody>
          <a:bodyPr>
            <a:noAutofit/>
          </a:bodyPr>
          <a:lstStyle/>
          <a:p>
            <a:r>
              <a:rPr lang="pt-BR" sz="4000" b="1" i="1" dirty="0">
                <a:solidFill>
                  <a:schemeClr val="bg1"/>
                </a:solidFill>
              </a:rPr>
              <a:t>SERVIÇOS CLRB </a:t>
            </a:r>
          </a:p>
        </p:txBody>
      </p:sp>
      <p:graphicFrame>
        <p:nvGraphicFramePr>
          <p:cNvPr id="5" name="Diagrama 4"/>
          <p:cNvGraphicFramePr/>
          <p:nvPr>
            <p:extLst>
              <p:ext uri="{D42A27DB-BD31-4B8C-83A1-F6EECF244321}">
                <p14:modId xmlns:p14="http://schemas.microsoft.com/office/powerpoint/2010/main" val="2867120748"/>
              </p:ext>
            </p:extLst>
          </p:nvPr>
        </p:nvGraphicFramePr>
        <p:xfrm>
          <a:off x="328640" y="938436"/>
          <a:ext cx="8532440" cy="47525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1554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10D6469-5B55-4EDB-B9C6-395613E8E24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5">
                                            <p:graphicEl>
                                              <a:dgm id="{010D6469-5B55-4EDB-B9C6-395613E8E24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42963EB-8351-4A56-A259-E2904BA2AA0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>
                                            <p:graphicEl>
                                              <a:dgm id="{E42963EB-8351-4A56-A259-E2904BA2AA0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06F98215-4423-40A5-9370-13B791028F4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5">
                                            <p:graphicEl>
                                              <a:dgm id="{06F98215-4423-40A5-9370-13B791028F4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9D469400-CC73-4606-A2D4-827476EE6C4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5">
                                            <p:graphicEl>
                                              <a:dgm id="{9D469400-CC73-4606-A2D4-827476EE6C4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8BFFB8E-12F6-4337-87B6-07064C8091E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5">
                                            <p:graphicEl>
                                              <a:dgm id="{D8BFFB8E-12F6-4337-87B6-07064C8091E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635B3B86-3F9D-4202-B50B-444268168F4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5">
                                            <p:graphicEl>
                                              <a:dgm id="{635B3B86-3F9D-4202-B50B-444268168F4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9E2C0FF-6994-49E7-ACB8-B874826B048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5">
                                            <p:graphicEl>
                                              <a:dgm id="{B9E2C0FF-6994-49E7-ACB8-B874826B048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DCEE9F0E-19C2-454F-B296-A9A18EBF485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5">
                                            <p:graphicEl>
                                              <a:dgm id="{DCEE9F0E-19C2-454F-B296-A9A18EBF485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5" grpId="0" uiExpand="1">
        <p:bldSub>
          <a:bldDgm/>
        </p:bldSub>
      </p:bldGraphic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Resultado de imagem para lixo imagens">
            <a:extLst>
              <a:ext uri="{FF2B5EF4-FFF2-40B4-BE49-F238E27FC236}">
                <a16:creationId xmlns:a16="http://schemas.microsoft.com/office/drawing/2014/main" id="{CCABBDDD-66F2-4FEB-B893-1250B74126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0" y="1615872"/>
            <a:ext cx="6649488" cy="3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Resultado de imagem para lixo imagens">
            <a:extLst>
              <a:ext uri="{FF2B5EF4-FFF2-40B4-BE49-F238E27FC236}">
                <a16:creationId xmlns:a16="http://schemas.microsoft.com/office/drawing/2014/main" id="{0E2FC6F9-89AA-473B-9F66-EE5C4BF83D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8" y="1159380"/>
            <a:ext cx="8652524" cy="427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Resultado de imagem para lixo imagens">
            <a:extLst>
              <a:ext uri="{FF2B5EF4-FFF2-40B4-BE49-F238E27FC236}">
                <a16:creationId xmlns:a16="http://schemas.microsoft.com/office/drawing/2014/main" id="{6AB763AF-9DE9-46F0-B6F0-024F594D3F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8310" y="1453563"/>
            <a:ext cx="7052228" cy="38737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8" descr="http://gerencia.ambientebrasil.com.br/midia/imagens/1318.jpg">
            <a:extLst>
              <a:ext uri="{FF2B5EF4-FFF2-40B4-BE49-F238E27FC236}">
                <a16:creationId xmlns:a16="http://schemas.microsoft.com/office/drawing/2014/main" id="{3ACFE5AD-CC88-4857-856F-65FB236E5F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8" y="1110973"/>
            <a:ext cx="8652524" cy="455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10" descr="Imagem relacionada">
            <a:extLst>
              <a:ext uri="{FF2B5EF4-FFF2-40B4-BE49-F238E27FC236}">
                <a16:creationId xmlns:a16="http://schemas.microsoft.com/office/drawing/2014/main" id="{0D04C8DD-239B-4B67-90A5-7C50CD40CF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38" y="1110973"/>
            <a:ext cx="8652524" cy="4554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ixaDeTexto 1">
            <a:extLst>
              <a:ext uri="{FF2B5EF4-FFF2-40B4-BE49-F238E27FC236}">
                <a16:creationId xmlns:a16="http://schemas.microsoft.com/office/drawing/2014/main" id="{F1C1A27F-2019-4B8F-9939-219F760F0A38}"/>
              </a:ext>
            </a:extLst>
          </p:cNvPr>
          <p:cNvSpPr txBox="1"/>
          <p:nvPr/>
        </p:nvSpPr>
        <p:spPr>
          <a:xfrm>
            <a:off x="2774901" y="73348"/>
            <a:ext cx="373904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4000" b="1" i="1" dirty="0">
                <a:solidFill>
                  <a:schemeClr val="bg1"/>
                </a:solidFill>
                <a:latin typeface="Web Serveroff"/>
              </a:rPr>
              <a:t>LIXO URBANO </a:t>
            </a:r>
          </a:p>
        </p:txBody>
      </p:sp>
    </p:spTree>
    <p:extLst>
      <p:ext uri="{BB962C8B-B14F-4D97-AF65-F5344CB8AC3E}">
        <p14:creationId xmlns:p14="http://schemas.microsoft.com/office/powerpoint/2010/main" val="4014029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6437" y="271296"/>
            <a:ext cx="4340339" cy="393585"/>
          </a:xfrm>
        </p:spPr>
        <p:txBody>
          <a:bodyPr>
            <a:noAutofit/>
          </a:bodyPr>
          <a:lstStyle/>
          <a:p>
            <a:r>
              <a:rPr lang="pt-BR" sz="4000" b="1" i="1" dirty="0">
                <a:solidFill>
                  <a:schemeClr val="bg1"/>
                </a:solidFill>
              </a:rPr>
              <a:t>CENÁRIO   ATUAL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2810575723"/>
              </p:ext>
            </p:extLst>
          </p:nvPr>
        </p:nvGraphicFramePr>
        <p:xfrm>
          <a:off x="70528" y="1154430"/>
          <a:ext cx="8822012" cy="458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eta: para a Direita 4">
            <a:extLst>
              <a:ext uri="{FF2B5EF4-FFF2-40B4-BE49-F238E27FC236}">
                <a16:creationId xmlns:a16="http://schemas.microsoft.com/office/drawing/2014/main" id="{22DBFAED-02FC-4D86-A118-72D21E86B663}"/>
              </a:ext>
            </a:extLst>
          </p:cNvPr>
          <p:cNvSpPr/>
          <p:nvPr/>
        </p:nvSpPr>
        <p:spPr>
          <a:xfrm>
            <a:off x="5292090" y="4643062"/>
            <a:ext cx="354330" cy="393585"/>
          </a:xfrm>
          <a:prstGeom prst="rightArrow">
            <a:avLst/>
          </a:prstGeom>
          <a:solidFill>
            <a:schemeClr val="accent5">
              <a:lumMod val="5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9702621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FE0A8E-193B-4BC8-AF55-1B3BE50C7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3FE0A8E-193B-4BC8-AF55-1B3BE50C7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2B9ACF-F3AA-482B-9145-81B93C9AD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82B9ACF-F3AA-482B-9145-81B93C9AD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7D229A-5007-4B9D-BABE-D723F68C7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2E7D229A-5007-4B9D-BABE-D723F68C7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EB2313-AD88-463B-A1F4-24A9F7FFA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8FEB2313-AD88-463B-A1F4-24A9F7FFA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8C9479-B8ED-4300-AA9F-808C17FB3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E58C9479-B8ED-4300-AA9F-808C17FB3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6E1E81-F861-45F6-B37D-7C5ED524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00"/>
                                        <p:tgtEl>
                                          <p:spTgt spid="3">
                                            <p:graphicEl>
                                              <a:dgm id="{066E1E81-F861-45F6-B37D-7C5ED524A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FF67DC-D656-46F1-B0A2-EED36EB3B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89FF67DC-D656-46F1-B0A2-EED36EB3B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6CED7-46BA-45C6-9C61-9F20FFE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6E76CED7-46BA-45C6-9C61-9F20FFE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086437" y="271296"/>
            <a:ext cx="4340339" cy="393585"/>
          </a:xfrm>
        </p:spPr>
        <p:txBody>
          <a:bodyPr>
            <a:noAutofit/>
          </a:bodyPr>
          <a:lstStyle/>
          <a:p>
            <a:r>
              <a:rPr lang="pt-BR" sz="4000" b="1" i="1" dirty="0">
                <a:solidFill>
                  <a:schemeClr val="bg1"/>
                </a:solidFill>
              </a:rPr>
              <a:t>CENÁRIO   ATUAL 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594917677"/>
              </p:ext>
            </p:extLst>
          </p:nvPr>
        </p:nvGraphicFramePr>
        <p:xfrm>
          <a:off x="70528" y="1154430"/>
          <a:ext cx="8822012" cy="458342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3607861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3FE0A8E-193B-4BC8-AF55-1B3BE50C7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B3FE0A8E-193B-4BC8-AF55-1B3BE50C7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82B9ACF-F3AA-482B-9145-81B93C9ADE1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graphicEl>
                                              <a:dgm id="{282B9ACF-F3AA-482B-9145-81B93C9ADE1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E7D229A-5007-4B9D-BABE-D723F68C793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graphicEl>
                                              <a:dgm id="{2E7D229A-5007-4B9D-BABE-D723F68C793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FEB2313-AD88-463B-A1F4-24A9F7FFAB4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8FEB2313-AD88-463B-A1F4-24A9F7FFAB4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58C9479-B8ED-4300-AA9F-808C17FB34D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graphicEl>
                                              <a:dgm id="{E58C9479-B8ED-4300-AA9F-808C17FB34D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66E1E81-F861-45F6-B37D-7C5ED524A91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700"/>
                                        <p:tgtEl>
                                          <p:spTgt spid="3">
                                            <p:graphicEl>
                                              <a:dgm id="{066E1E81-F861-45F6-B37D-7C5ED524A91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89FF67DC-D656-46F1-B0A2-EED36EB3B27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89FF67DC-D656-46F1-B0A2-EED36EB3B27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6E76CED7-46BA-45C6-9C61-9F20FFE1218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graphicEl>
                                              <a:dgm id="{6E76CED7-46BA-45C6-9C61-9F20FFE1218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/>
        </p:bldSub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8590" y="160223"/>
            <a:ext cx="7726680" cy="506543"/>
          </a:xfrm>
        </p:spPr>
        <p:txBody>
          <a:bodyPr>
            <a:noAutofit/>
          </a:bodyPr>
          <a:lstStyle/>
          <a:p>
            <a:r>
              <a:rPr lang="pt-BR" sz="3200" b="1" i="1" dirty="0">
                <a:solidFill>
                  <a:schemeClr val="bg1"/>
                </a:solidFill>
              </a:rPr>
              <a:t>CENÁRIO BRASILEIRO DO PÓS-CONSUMO</a:t>
            </a:r>
          </a:p>
        </p:txBody>
      </p:sp>
      <p:graphicFrame>
        <p:nvGraphicFramePr>
          <p:cNvPr id="3" name="Diagrama 2"/>
          <p:cNvGraphicFramePr/>
          <p:nvPr>
            <p:extLst>
              <p:ext uri="{D42A27DB-BD31-4B8C-83A1-F6EECF244321}">
                <p14:modId xmlns:p14="http://schemas.microsoft.com/office/powerpoint/2010/main" val="744504586"/>
              </p:ext>
            </p:extLst>
          </p:nvPr>
        </p:nvGraphicFramePr>
        <p:xfrm>
          <a:off x="148590" y="1008626"/>
          <a:ext cx="8835390" cy="48407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31010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7512BF61-A224-4643-A994-A2F340D68A1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graphicEl>
                                              <a:dgm id="{7512BF61-A224-4643-A994-A2F340D68A1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609FE55-5DFD-414D-925F-598276F5E70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">
                                            <p:graphicEl>
                                              <a:dgm id="{A609FE55-5DFD-414D-925F-598276F5E70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E35BF82D-0CB1-47BF-990D-210D6B8CB3B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graphicEl>
                                              <a:dgm id="{E35BF82D-0CB1-47BF-990D-210D6B8CB3B0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AFA403F5-35BB-48BF-9D7B-24545552F3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3">
                                            <p:graphicEl>
                                              <a:dgm id="{AFA403F5-35BB-48BF-9D7B-24545552F3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DA75B55-AF81-4976-A33D-0803D0F1B4D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graphicEl>
                                              <a:dgm id="{0DA75B55-AF81-4976-A33D-0803D0F1B4D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A436098-C06B-4AA6-8256-262468C60D7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graphicEl>
                                              <a:dgm id="{2A436098-C06B-4AA6-8256-262468C60D7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736193C-4041-45AE-99D1-D8F4C04598C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graphicEl>
                                              <a:dgm id="{B736193C-4041-45AE-99D1-D8F4C04598C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04893382-8146-4181-A5C2-1CB3101686B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graphicEl>
                                              <a:dgm id="{04893382-8146-4181-A5C2-1CB3101686BE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Graphic spid="3" grpId="0" uiExpand="1">
        <p:bldSub>
          <a:bldDgm bld="one"/>
        </p:bldSub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30" name="Oval 2"/>
          <p:cNvSpPr>
            <a:spLocks noChangeArrowheads="1"/>
          </p:cNvSpPr>
          <p:nvPr/>
        </p:nvSpPr>
        <p:spPr bwMode="auto">
          <a:xfrm>
            <a:off x="1392861" y="2088010"/>
            <a:ext cx="6131240" cy="3070677"/>
          </a:xfrm>
          <a:prstGeom prst="ellipse">
            <a:avLst/>
          </a:prstGeom>
          <a:solidFill>
            <a:schemeClr val="accent5">
              <a:lumMod val="50000"/>
            </a:schemeClr>
          </a:solidFill>
          <a:ln w="5715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349" dirty="0">
              <a:solidFill>
                <a:schemeClr val="bg1"/>
              </a:solidFill>
              <a:latin typeface="Times New Roman" panose="02020603050405020304" pitchFamily="18" charset="0"/>
            </a:endParaRPr>
          </a:p>
        </p:txBody>
      </p:sp>
      <p:sp>
        <p:nvSpPr>
          <p:cNvPr id="176131" name="Oval 3"/>
          <p:cNvSpPr>
            <a:spLocks noChangeArrowheads="1"/>
          </p:cNvSpPr>
          <p:nvPr/>
        </p:nvSpPr>
        <p:spPr bwMode="auto">
          <a:xfrm>
            <a:off x="2393086" y="2546647"/>
            <a:ext cx="4028764" cy="2067657"/>
          </a:xfrm>
          <a:prstGeom prst="ellipse">
            <a:avLst/>
          </a:prstGeom>
          <a:solidFill>
            <a:srgbClr val="AEF8AE"/>
          </a:solidFill>
          <a:ln w="38100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349" dirty="0">
              <a:latin typeface="Times New Roman" panose="02020603050405020304" pitchFamily="18" charset="0"/>
            </a:endParaRPr>
          </a:p>
        </p:txBody>
      </p:sp>
      <p:sp>
        <p:nvSpPr>
          <p:cNvPr id="5" name="Título 4">
            <a:extLst>
              <a:ext uri="{FF2B5EF4-FFF2-40B4-BE49-F238E27FC236}">
                <a16:creationId xmlns:a16="http://schemas.microsoft.com/office/drawing/2014/main" id="{AF397DF4-C47E-4C2A-A650-7135D6DCF9C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07640" y="91686"/>
            <a:ext cx="8080724" cy="529313"/>
          </a:xfrm>
        </p:spPr>
        <p:txBody>
          <a:bodyPr>
            <a:noAutofit/>
          </a:bodyPr>
          <a:lstStyle/>
          <a:p>
            <a:r>
              <a:rPr lang="pt-BR" sz="3085" b="1" i="1" dirty="0">
                <a:solidFill>
                  <a:schemeClr val="bg1"/>
                </a:solidFill>
              </a:rPr>
              <a:t>RESPONSABILIDADES NA ECONOMIA CIRCULAR </a:t>
            </a:r>
          </a:p>
        </p:txBody>
      </p:sp>
      <p:sp>
        <p:nvSpPr>
          <p:cNvPr id="119813" name="Text Box 5"/>
          <p:cNvSpPr txBox="1">
            <a:spLocks noChangeArrowheads="1"/>
          </p:cNvSpPr>
          <p:nvPr/>
        </p:nvSpPr>
        <p:spPr bwMode="auto">
          <a:xfrm rot="1607100">
            <a:off x="2969998" y="3796413"/>
            <a:ext cx="1047551" cy="2308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50000"/>
              </a:spcBef>
              <a:buClrTx/>
              <a:buSzTx/>
              <a:buFontTx/>
              <a:buNone/>
            </a:pPr>
            <a:endParaRPr lang="pt-BR" altLang="pt-BR" sz="900">
              <a:latin typeface="Times New Roman" panose="02020603050405020304" pitchFamily="18" charset="0"/>
            </a:endParaRPr>
          </a:p>
        </p:txBody>
      </p:sp>
      <p:sp>
        <p:nvSpPr>
          <p:cNvPr id="176138" name="Text Box 10"/>
          <p:cNvSpPr txBox="1">
            <a:spLocks noChangeArrowheads="1"/>
          </p:cNvSpPr>
          <p:nvPr/>
        </p:nvSpPr>
        <p:spPr bwMode="auto">
          <a:xfrm rot="-1818130">
            <a:off x="1316671" y="2693820"/>
            <a:ext cx="207384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SOCIEDADE</a:t>
            </a:r>
          </a:p>
        </p:txBody>
      </p:sp>
      <p:sp>
        <p:nvSpPr>
          <p:cNvPr id="176139" name="Text Box 11"/>
          <p:cNvSpPr txBox="1">
            <a:spLocks noChangeArrowheads="1"/>
          </p:cNvSpPr>
          <p:nvPr/>
        </p:nvSpPr>
        <p:spPr bwMode="auto">
          <a:xfrm rot="2073211">
            <a:off x="5218236" y="2651065"/>
            <a:ext cx="206076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EMPRESAS</a:t>
            </a:r>
            <a:endParaRPr lang="pt-BR" sz="2800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40" name="Text Box 12"/>
          <p:cNvSpPr txBox="1">
            <a:spLocks noChangeArrowheads="1"/>
          </p:cNvSpPr>
          <p:nvPr/>
        </p:nvSpPr>
        <p:spPr bwMode="auto">
          <a:xfrm>
            <a:off x="2494720" y="4606507"/>
            <a:ext cx="3459939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GOVERNOS</a:t>
            </a:r>
          </a:p>
        </p:txBody>
      </p:sp>
      <p:sp>
        <p:nvSpPr>
          <p:cNvPr id="176141" name="Line 13"/>
          <p:cNvSpPr>
            <a:spLocks noChangeShapeType="1"/>
          </p:cNvSpPr>
          <p:nvPr/>
        </p:nvSpPr>
        <p:spPr bwMode="auto">
          <a:xfrm flipH="1">
            <a:off x="1670817" y="4424546"/>
            <a:ext cx="1336328" cy="862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349"/>
          </a:p>
        </p:txBody>
      </p:sp>
      <p:sp>
        <p:nvSpPr>
          <p:cNvPr id="176142" name="Line 14"/>
          <p:cNvSpPr>
            <a:spLocks noChangeShapeType="1"/>
          </p:cNvSpPr>
          <p:nvPr/>
        </p:nvSpPr>
        <p:spPr bwMode="auto">
          <a:xfrm>
            <a:off x="5794435" y="4566231"/>
            <a:ext cx="1018400" cy="1109539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349"/>
          </a:p>
        </p:txBody>
      </p:sp>
      <p:sp>
        <p:nvSpPr>
          <p:cNvPr id="176143" name="Line 15"/>
          <p:cNvSpPr>
            <a:spLocks noChangeShapeType="1"/>
          </p:cNvSpPr>
          <p:nvPr/>
        </p:nvSpPr>
        <p:spPr bwMode="auto">
          <a:xfrm flipH="1" flipV="1">
            <a:off x="4342857" y="1145197"/>
            <a:ext cx="0" cy="1157547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pt-BR" sz="1349"/>
          </a:p>
        </p:txBody>
      </p:sp>
      <p:sp>
        <p:nvSpPr>
          <p:cNvPr id="176144" name="Text Box 16"/>
          <p:cNvSpPr txBox="1">
            <a:spLocks noChangeArrowheads="1"/>
          </p:cNvSpPr>
          <p:nvPr/>
        </p:nvSpPr>
        <p:spPr bwMode="auto">
          <a:xfrm rot="-983372">
            <a:off x="1158842" y="2192774"/>
            <a:ext cx="13550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HÁBITOS </a:t>
            </a:r>
          </a:p>
        </p:txBody>
      </p:sp>
      <p:sp>
        <p:nvSpPr>
          <p:cNvPr id="176145" name="Text Box 17"/>
          <p:cNvSpPr txBox="1">
            <a:spLocks noChangeArrowheads="1"/>
          </p:cNvSpPr>
          <p:nvPr/>
        </p:nvSpPr>
        <p:spPr bwMode="auto">
          <a:xfrm rot="-19331169">
            <a:off x="144806" y="4419793"/>
            <a:ext cx="106248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MÍDIA</a:t>
            </a:r>
          </a:p>
        </p:txBody>
      </p:sp>
      <p:sp>
        <p:nvSpPr>
          <p:cNvPr id="176146" name="Text Box 18"/>
          <p:cNvSpPr txBox="1">
            <a:spLocks noChangeArrowheads="1"/>
          </p:cNvSpPr>
          <p:nvPr/>
        </p:nvSpPr>
        <p:spPr bwMode="auto">
          <a:xfrm rot="826162">
            <a:off x="1674805" y="5411713"/>
            <a:ext cx="184926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LEGISLAÇÕES</a:t>
            </a:r>
            <a:r>
              <a:rPr lang="pt-BR" sz="2400" b="1" dirty="0">
                <a:solidFill>
                  <a:srgbClr val="00FF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</p:txBody>
      </p:sp>
      <p:sp>
        <p:nvSpPr>
          <p:cNvPr id="176147" name="Text Box 19"/>
          <p:cNvSpPr txBox="1">
            <a:spLocks noChangeArrowheads="1"/>
          </p:cNvSpPr>
          <p:nvPr/>
        </p:nvSpPr>
        <p:spPr bwMode="auto">
          <a:xfrm rot="-969729">
            <a:off x="4230422" y="5308609"/>
            <a:ext cx="229516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PENALIDADES</a:t>
            </a:r>
          </a:p>
        </p:txBody>
      </p:sp>
      <p:sp>
        <p:nvSpPr>
          <p:cNvPr id="176148" name="Text Box 20"/>
          <p:cNvSpPr txBox="1">
            <a:spLocks noChangeArrowheads="1"/>
          </p:cNvSpPr>
          <p:nvPr/>
        </p:nvSpPr>
        <p:spPr bwMode="auto">
          <a:xfrm>
            <a:off x="2746097" y="5214105"/>
            <a:ext cx="163431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EDUCAÇÃO</a:t>
            </a:r>
          </a:p>
        </p:txBody>
      </p:sp>
      <p:sp>
        <p:nvSpPr>
          <p:cNvPr id="176149" name="Text Box 21"/>
          <p:cNvSpPr txBox="1">
            <a:spLocks noChangeArrowheads="1"/>
          </p:cNvSpPr>
          <p:nvPr/>
        </p:nvSpPr>
        <p:spPr bwMode="auto">
          <a:xfrm rot="813368">
            <a:off x="6977142" y="1874293"/>
            <a:ext cx="178611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CIDADANIA </a:t>
            </a:r>
          </a:p>
        </p:txBody>
      </p:sp>
      <p:sp>
        <p:nvSpPr>
          <p:cNvPr id="176150" name="Text Box 22"/>
          <p:cNvSpPr txBox="1">
            <a:spLocks noChangeArrowheads="1"/>
          </p:cNvSpPr>
          <p:nvPr/>
        </p:nvSpPr>
        <p:spPr bwMode="auto">
          <a:xfrm>
            <a:off x="4617957" y="1297969"/>
            <a:ext cx="27385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RESPONSABILIDADE EMPRESARIAL </a:t>
            </a:r>
          </a:p>
        </p:txBody>
      </p:sp>
      <p:sp>
        <p:nvSpPr>
          <p:cNvPr id="176151" name="Text Box 23"/>
          <p:cNvSpPr txBox="1">
            <a:spLocks noChangeArrowheads="1"/>
          </p:cNvSpPr>
          <p:nvPr/>
        </p:nvSpPr>
        <p:spPr bwMode="auto">
          <a:xfrm rot="-1762469">
            <a:off x="6450868" y="4735045"/>
            <a:ext cx="292579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DIFERENCIAÇÃO </a:t>
            </a:r>
          </a:p>
        </p:txBody>
      </p:sp>
      <p:sp>
        <p:nvSpPr>
          <p:cNvPr id="176152" name="Text Box 24"/>
          <p:cNvSpPr txBox="1">
            <a:spLocks noChangeArrowheads="1"/>
          </p:cNvSpPr>
          <p:nvPr/>
        </p:nvSpPr>
        <p:spPr bwMode="auto">
          <a:xfrm rot="19329348">
            <a:off x="6667093" y="3752296"/>
            <a:ext cx="2740039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COMPETITIVIDADE</a:t>
            </a:r>
          </a:p>
        </p:txBody>
      </p:sp>
      <p:sp>
        <p:nvSpPr>
          <p:cNvPr id="176153" name="Text Box 25"/>
          <p:cNvSpPr txBox="1">
            <a:spLocks noChangeArrowheads="1"/>
          </p:cNvSpPr>
          <p:nvPr/>
        </p:nvSpPr>
        <p:spPr bwMode="auto">
          <a:xfrm rot="2584438">
            <a:off x="50124" y="3893574"/>
            <a:ext cx="203266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PROPAGANDA</a:t>
            </a:r>
          </a:p>
        </p:txBody>
      </p:sp>
      <p:sp>
        <p:nvSpPr>
          <p:cNvPr id="176154" name="Text Box 26"/>
          <p:cNvSpPr txBox="1">
            <a:spLocks noChangeArrowheads="1"/>
          </p:cNvSpPr>
          <p:nvPr/>
        </p:nvSpPr>
        <p:spPr bwMode="auto">
          <a:xfrm rot="-2748450">
            <a:off x="2514" y="2307616"/>
            <a:ext cx="171053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EDUCAÇÃO</a:t>
            </a:r>
          </a:p>
        </p:txBody>
      </p:sp>
      <p:sp>
        <p:nvSpPr>
          <p:cNvPr id="176137" name="Oval 9"/>
          <p:cNvSpPr>
            <a:spLocks noChangeArrowheads="1"/>
          </p:cNvSpPr>
          <p:nvPr/>
        </p:nvSpPr>
        <p:spPr bwMode="auto">
          <a:xfrm>
            <a:off x="2384135" y="3312585"/>
            <a:ext cx="2096956" cy="580954"/>
          </a:xfrm>
          <a:prstGeom prst="ellipse">
            <a:avLst/>
          </a:prstGeom>
          <a:solidFill>
            <a:srgbClr val="2454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542" b="1" dirty="0">
                <a:solidFill>
                  <a:schemeClr val="bg1"/>
                </a:solidFill>
                <a:latin typeface="Times New Roman" panose="02020603050405020304" pitchFamily="18" charset="0"/>
              </a:rPr>
              <a:t>REAPROVEI</a:t>
            </a: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542" b="1" dirty="0">
                <a:solidFill>
                  <a:schemeClr val="bg1"/>
                </a:solidFill>
                <a:latin typeface="Times New Roman" panose="02020603050405020304" pitchFamily="18" charset="0"/>
              </a:rPr>
              <a:t>TAMENTO</a:t>
            </a:r>
          </a:p>
        </p:txBody>
      </p:sp>
      <p:sp>
        <p:nvSpPr>
          <p:cNvPr id="176134" name="Oval 6"/>
          <p:cNvSpPr>
            <a:spLocks noChangeArrowheads="1"/>
          </p:cNvSpPr>
          <p:nvPr/>
        </p:nvSpPr>
        <p:spPr bwMode="auto">
          <a:xfrm>
            <a:off x="3655942" y="2566096"/>
            <a:ext cx="1373829" cy="517506"/>
          </a:xfrm>
          <a:prstGeom prst="ellipse">
            <a:avLst/>
          </a:prstGeom>
          <a:solidFill>
            <a:srgbClr val="2454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697" b="1">
                <a:solidFill>
                  <a:schemeClr val="bg1"/>
                </a:solidFill>
                <a:latin typeface="Times New Roman" panose="02020603050405020304" pitchFamily="18" charset="0"/>
              </a:rPr>
              <a:t>MP</a:t>
            </a:r>
          </a:p>
        </p:txBody>
      </p:sp>
      <p:sp>
        <p:nvSpPr>
          <p:cNvPr id="176135" name="Oval 7"/>
          <p:cNvSpPr>
            <a:spLocks noChangeArrowheads="1"/>
          </p:cNvSpPr>
          <p:nvPr/>
        </p:nvSpPr>
        <p:spPr bwMode="auto">
          <a:xfrm>
            <a:off x="4744062" y="3255718"/>
            <a:ext cx="1570064" cy="471914"/>
          </a:xfrm>
          <a:prstGeom prst="ellipse">
            <a:avLst/>
          </a:prstGeom>
          <a:solidFill>
            <a:srgbClr val="2454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388" b="1" dirty="0">
                <a:solidFill>
                  <a:schemeClr val="bg1"/>
                </a:solidFill>
                <a:latin typeface="Times New Roman" panose="02020603050405020304" pitchFamily="18" charset="0"/>
              </a:rPr>
              <a:t>PRODUTOS</a:t>
            </a:r>
          </a:p>
        </p:txBody>
      </p:sp>
      <p:sp>
        <p:nvSpPr>
          <p:cNvPr id="176136" name="Oval 8"/>
          <p:cNvSpPr>
            <a:spLocks noChangeArrowheads="1"/>
          </p:cNvSpPr>
          <p:nvPr/>
        </p:nvSpPr>
        <p:spPr bwMode="auto">
          <a:xfrm>
            <a:off x="3641924" y="3987235"/>
            <a:ext cx="1678333" cy="527325"/>
          </a:xfrm>
          <a:prstGeom prst="ellipse">
            <a:avLst/>
          </a:prstGeom>
          <a:solidFill>
            <a:srgbClr val="245488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pt-BR" altLang="pt-BR" sz="1542" b="1" dirty="0">
                <a:solidFill>
                  <a:schemeClr val="bg1"/>
                </a:solidFill>
                <a:latin typeface="Times New Roman" panose="02020603050405020304" pitchFamily="18" charset="0"/>
              </a:rPr>
              <a:t>MERCADO</a:t>
            </a:r>
          </a:p>
        </p:txBody>
      </p:sp>
      <p:sp>
        <p:nvSpPr>
          <p:cNvPr id="176155" name="AutoShape 27"/>
          <p:cNvSpPr>
            <a:spLocks noChangeArrowheads="1"/>
          </p:cNvSpPr>
          <p:nvPr/>
        </p:nvSpPr>
        <p:spPr bwMode="auto">
          <a:xfrm rot="18578551">
            <a:off x="5285314" y="2669499"/>
            <a:ext cx="225785" cy="647725"/>
          </a:xfrm>
          <a:prstGeom prst="curvedLeftArrow">
            <a:avLst>
              <a:gd name="adj1" fmla="val 44776"/>
              <a:gd name="adj2" fmla="val 89552"/>
              <a:gd name="adj3" fmla="val 39341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349">
              <a:latin typeface="Times New Roman" panose="02020603050405020304" pitchFamily="18" charset="0"/>
            </a:endParaRPr>
          </a:p>
        </p:txBody>
      </p:sp>
      <p:sp>
        <p:nvSpPr>
          <p:cNvPr id="176156" name="AutoShape 28"/>
          <p:cNvSpPr>
            <a:spLocks noChangeArrowheads="1"/>
          </p:cNvSpPr>
          <p:nvPr/>
        </p:nvSpPr>
        <p:spPr bwMode="auto">
          <a:xfrm rot="13627887">
            <a:off x="3135705" y="2656217"/>
            <a:ext cx="248375" cy="705645"/>
          </a:xfrm>
          <a:prstGeom prst="curvedLeftArrow">
            <a:avLst>
              <a:gd name="adj1" fmla="val 44776"/>
              <a:gd name="adj2" fmla="val 8465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349">
              <a:latin typeface="Times New Roman" panose="02020603050405020304" pitchFamily="18" charset="0"/>
            </a:endParaRPr>
          </a:p>
        </p:txBody>
      </p:sp>
      <p:sp>
        <p:nvSpPr>
          <p:cNvPr id="176157" name="AutoShape 29"/>
          <p:cNvSpPr>
            <a:spLocks noChangeArrowheads="1"/>
          </p:cNvSpPr>
          <p:nvPr/>
        </p:nvSpPr>
        <p:spPr bwMode="auto">
          <a:xfrm rot="7405302">
            <a:off x="3100124" y="3864720"/>
            <a:ext cx="292483" cy="635933"/>
          </a:xfrm>
          <a:prstGeom prst="curvedLeftArrow">
            <a:avLst>
              <a:gd name="adj1" fmla="val 44776"/>
              <a:gd name="adj2" fmla="val 89552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349">
              <a:latin typeface="Times New Roman" panose="02020603050405020304" pitchFamily="18" charset="0"/>
            </a:endParaRPr>
          </a:p>
        </p:txBody>
      </p:sp>
      <p:sp>
        <p:nvSpPr>
          <p:cNvPr id="176158" name="AutoShape 30"/>
          <p:cNvSpPr>
            <a:spLocks noChangeArrowheads="1"/>
          </p:cNvSpPr>
          <p:nvPr/>
        </p:nvSpPr>
        <p:spPr bwMode="auto">
          <a:xfrm rot="2949852">
            <a:off x="5496371" y="3782660"/>
            <a:ext cx="284811" cy="624905"/>
          </a:xfrm>
          <a:prstGeom prst="curvedLeftArrow">
            <a:avLst>
              <a:gd name="adj1" fmla="val 38590"/>
              <a:gd name="adj2" fmla="val 60493"/>
              <a:gd name="adj3" fmla="val 33333"/>
            </a:avLst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lr>
                <a:schemeClr val="hlink"/>
              </a:buClr>
              <a:buSzPct val="70000"/>
              <a:buFont typeface="Wingdings" panose="05000000000000000000" pitchFamily="2" charset="2"/>
              <a:buChar char="u"/>
              <a:defRPr sz="3200"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tx2"/>
              </a:buClr>
              <a:buSzPct val="70000"/>
              <a:buFont typeface="Wingdings" panose="05000000000000000000" pitchFamily="2" charset="2"/>
              <a:buChar char="u"/>
              <a:defRPr sz="2400"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folHlink"/>
              </a:buClr>
              <a:buSzPct val="70000"/>
              <a:buFont typeface="Wingdings" panose="05000000000000000000" pitchFamily="2" charset="2"/>
              <a:buChar char="u"/>
              <a:defRPr sz="2000"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pt-BR" altLang="pt-BR" sz="1349">
              <a:latin typeface="Times New Roman" panose="02020603050405020304" pitchFamily="18" charset="0"/>
            </a:endParaRPr>
          </a:p>
        </p:txBody>
      </p:sp>
      <p:sp>
        <p:nvSpPr>
          <p:cNvPr id="176159" name="Text Box 31"/>
          <p:cNvSpPr txBox="1">
            <a:spLocks noChangeArrowheads="1"/>
          </p:cNvSpPr>
          <p:nvPr/>
        </p:nvSpPr>
        <p:spPr bwMode="auto">
          <a:xfrm rot="-1316072">
            <a:off x="7076172" y="5323152"/>
            <a:ext cx="176793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INOVAÇÃO</a:t>
            </a:r>
          </a:p>
        </p:txBody>
      </p:sp>
      <p:sp>
        <p:nvSpPr>
          <p:cNvPr id="176160" name="Text Box 32"/>
          <p:cNvSpPr txBox="1">
            <a:spLocks noChangeArrowheads="1"/>
          </p:cNvSpPr>
          <p:nvPr/>
        </p:nvSpPr>
        <p:spPr bwMode="auto">
          <a:xfrm rot="-2421693">
            <a:off x="6961188" y="4249048"/>
            <a:ext cx="202379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CUSTOS</a:t>
            </a: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hlinkClick r:id="rId3" action="ppaction://hlinkpres?slideindex=1&amp;slidetitle="/>
              </a:rPr>
              <a:t> </a:t>
            </a:r>
            <a:endParaRPr lang="pt-BR" sz="2400" b="1" dirty="0">
              <a:solidFill>
                <a:srgbClr val="0099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76161" name="Text Box 33"/>
          <p:cNvSpPr txBox="1">
            <a:spLocks noChangeArrowheads="1"/>
          </p:cNvSpPr>
          <p:nvPr/>
        </p:nvSpPr>
        <p:spPr bwMode="auto">
          <a:xfrm rot="1043720">
            <a:off x="6687261" y="2304329"/>
            <a:ext cx="14733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pt-BR" sz="2400" b="1" dirty="0">
                <a:solidFill>
                  <a:srgbClr val="00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IMAGEM </a:t>
            </a:r>
          </a:p>
        </p:txBody>
      </p:sp>
    </p:spTree>
    <p:extLst>
      <p:ext uri="{BB962C8B-B14F-4D97-AF65-F5344CB8AC3E}">
        <p14:creationId xmlns:p14="http://schemas.microsoft.com/office/powerpoint/2010/main" val="17670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176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76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76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176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76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76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3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176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 nodeType="afterGroup">
                            <p:stCondLst>
                              <p:cond delay="3000"/>
                            </p:stCondLst>
                            <p:childTnLst>
                              <p:par>
                                <p:cTn id="3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76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176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4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1761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5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3" dur="500"/>
                                        <p:tgtEl>
                                          <p:spTgt spid="17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5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176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176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6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6" dur="500"/>
                                        <p:tgtEl>
                                          <p:spTgt spid="17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6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176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 nodeType="clickPar">
                      <p:stCondLst>
                        <p:cond delay="indefinite"/>
                      </p:stCondLst>
                      <p:childTnLst>
                        <p:par>
                          <p:cTn id="7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7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5" dur="500"/>
                                        <p:tgtEl>
                                          <p:spTgt spid="176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77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176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8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3" dur="500"/>
                                        <p:tgtEl>
                                          <p:spTgt spid="176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 nodeType="clickPar">
                      <p:stCondLst>
                        <p:cond delay="indefinite"/>
                      </p:stCondLst>
                      <p:childTnLst>
                        <p:par>
                          <p:cTn id="8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6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17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0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2" dur="500"/>
                                        <p:tgtEl>
                                          <p:spTgt spid="17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94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6" dur="500"/>
                                        <p:tgtEl>
                                          <p:spTgt spid="176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9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0" dur="500"/>
                                        <p:tgtEl>
                                          <p:spTgt spid="17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6130" grpId="0" animBg="1"/>
      <p:bldP spid="176131" grpId="0" animBg="1"/>
      <p:bldP spid="176138" grpId="0"/>
      <p:bldP spid="176139" grpId="0"/>
      <p:bldP spid="176140" grpId="0"/>
      <p:bldP spid="176141" grpId="0" animBg="1"/>
      <p:bldP spid="176142" grpId="0" animBg="1"/>
      <p:bldP spid="176143" grpId="0" animBg="1"/>
      <p:bldP spid="176144" grpId="0"/>
      <p:bldP spid="176145" grpId="0"/>
      <p:bldP spid="176146" grpId="0"/>
      <p:bldP spid="176147" grpId="0"/>
      <p:bldP spid="176148" grpId="0"/>
      <p:bldP spid="176149" grpId="0"/>
      <p:bldP spid="176150" grpId="0"/>
      <p:bldP spid="176151" grpId="0"/>
      <p:bldP spid="176152" grpId="0"/>
      <p:bldP spid="176153" grpId="0"/>
      <p:bldP spid="176154" grpId="0"/>
      <p:bldP spid="176158" grpId="0" animBg="1"/>
      <p:bldP spid="176159" grpId="0"/>
      <p:bldP spid="176160" grpId="0"/>
      <p:bldP spid="176161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505</TotalTime>
  <Words>744</Words>
  <Application>Microsoft Office PowerPoint</Application>
  <PresentationFormat>Apresentação na tela (4:3)</PresentationFormat>
  <Paragraphs>199</Paragraphs>
  <Slides>24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Algerian</vt:lpstr>
      <vt:lpstr>Arial</vt:lpstr>
      <vt:lpstr>Britannic Bold</vt:lpstr>
      <vt:lpstr>Calibri</vt:lpstr>
      <vt:lpstr>Garamond</vt:lpstr>
      <vt:lpstr>Gill Sans MT</vt:lpstr>
      <vt:lpstr>Tahoma</vt:lpstr>
      <vt:lpstr>Times New Roman</vt:lpstr>
      <vt:lpstr>Web Serveroff</vt:lpstr>
      <vt:lpstr>Office Theme</vt:lpstr>
      <vt:lpstr>Apresentação do PowerPoint</vt:lpstr>
      <vt:lpstr> “TENDÊNCIAS  E DESAFIOS DA  LOGÍSTICA REVERSA  DE  PÓS-CONSUMO NO BRASIL” </vt:lpstr>
      <vt:lpstr>MISSÃO DO CLRB </vt:lpstr>
      <vt:lpstr>SERVIÇOS CLRB </vt:lpstr>
      <vt:lpstr>Apresentação do PowerPoint</vt:lpstr>
      <vt:lpstr>CENÁRIO   ATUAL </vt:lpstr>
      <vt:lpstr>CENÁRIO   ATUAL </vt:lpstr>
      <vt:lpstr>CENÁRIO BRASILEIRO DO PÓS-CONSUMO</vt:lpstr>
      <vt:lpstr>RESPONSABILIDADES NA ECONOMIA CIRCULAR </vt:lpstr>
      <vt:lpstr>FLUXOS DIRETOS E REVERSOS  </vt:lpstr>
      <vt:lpstr>CAMPOS DE ATUAÇÃO DA LOGÍSTICA REVERSA</vt:lpstr>
      <vt:lpstr>MACRO PROCESSOS DA LOGÍSTICA REVERSA</vt:lpstr>
      <vt:lpstr>TIPO DE RETORNO NO PÓS-CONSUMO </vt:lpstr>
      <vt:lpstr>PRODUTOS USADOS QUE NÃO RETORNAM </vt:lpstr>
      <vt:lpstr>LEGISLAÇÕES AMBIENTAIS E A LR</vt:lpstr>
      <vt:lpstr>PNRS – ASPECTOS RELEVANTES  </vt:lpstr>
      <vt:lpstr>REGRAS GERAIS DO ACORDO SETORIAL / TERMOS DE COMPROMISSO  </vt:lpstr>
      <vt:lpstr>ACORDO SETORIAL E TERMO DE COMPROMISSO </vt:lpstr>
      <vt:lpstr>PNRS - DESAFIOS ATUAIS </vt:lpstr>
      <vt:lpstr>PNRS - DESAFIOS ATUAIS </vt:lpstr>
      <vt:lpstr>PNRS -DESAFIOS ATUAIS </vt:lpstr>
      <vt:lpstr>PNRS -DESAFIOS ATUAIS </vt:lpstr>
      <vt:lpstr>PNRS -DESAFIOS ATUAIS </vt:lpstr>
      <vt:lpstr>OBRIGADO 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Sueli</dc:creator>
  <cp:lastModifiedBy>Paulo</cp:lastModifiedBy>
  <cp:revision>58</cp:revision>
  <dcterms:created xsi:type="dcterms:W3CDTF">2017-01-18T18:38:39Z</dcterms:created>
  <dcterms:modified xsi:type="dcterms:W3CDTF">2018-10-04T00:57:08Z</dcterms:modified>
</cp:coreProperties>
</file>